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235" r:id="rId2"/>
    <p:sldId id="1226" r:id="rId3"/>
    <p:sldId id="1232" r:id="rId4"/>
    <p:sldId id="1231" r:id="rId5"/>
    <p:sldId id="1227" r:id="rId6"/>
    <p:sldId id="1228" r:id="rId7"/>
    <p:sldId id="1229" r:id="rId8"/>
    <p:sldId id="1230" r:id="rId9"/>
    <p:sldId id="1199" r:id="rId10"/>
    <p:sldId id="1223" r:id="rId11"/>
    <p:sldId id="1225" r:id="rId12"/>
    <p:sldId id="1233" r:id="rId13"/>
    <p:sldId id="1239" r:id="rId14"/>
    <p:sldId id="1240" r:id="rId15"/>
    <p:sldId id="1236" r:id="rId16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00FF"/>
    <a:srgbClr val="CCECFF"/>
    <a:srgbClr val="00CC99"/>
    <a:srgbClr val="0066FF"/>
    <a:srgbClr val="D6D6F5"/>
    <a:srgbClr val="FFFFCC"/>
    <a:srgbClr val="FFCC66"/>
    <a:srgbClr val="008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834" autoAdjust="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40"/>
    </p:cViewPr>
  </p:sorterViewPr>
  <p:notesViewPr>
    <p:cSldViewPr snapToGrid="0">
      <p:cViewPr varScale="1">
        <p:scale>
          <a:sx n="46" d="100"/>
          <a:sy n="46" d="100"/>
        </p:scale>
        <p:origin x="28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dirty="0"/>
              <a:t>　年齢構成比率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147521352637876E-2"/>
          <c:y val="0.14636018085350497"/>
          <c:w val="0.96297272558244074"/>
          <c:h val="0.8536398191464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A0-4FA9-B194-0B11D4DB0A45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A0-4FA9-B194-0B11D4DB0A45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A0-4FA9-B194-0B11D4DB0A45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A0-4FA9-B194-0B11D4DB0A45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A0-4FA9-B194-0B11D4DB0A45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305CCAA-A70B-4F25-953D-63810C7A690E}" type="CATEGORYNAME">
                      <a:rPr lang="ja-JP" altLang="en-US" sz="2000"/>
                      <a:pPr>
                        <a:defRPr/>
                      </a:pPr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C3E4F81F-AC38-4691-B4AF-C6B766C629B4}" type="PERCENTAGE">
                      <a:rPr lang="en-US" altLang="ja-JP" sz="2000" baseline="0"/>
                      <a:pPr>
                        <a:defRPr/>
                      </a:pPr>
                      <a:t>[パーセンテージ]</a:t>
                    </a:fld>
                    <a:endParaRPr lang="ja-JP" altLang="en-US" sz="2000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71084163630869"/>
                      <c:h val="0.16267972265207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A0-4FA9-B194-0B11D4DB0A45}"/>
                </c:ext>
              </c:extLst>
            </c:dLbl>
            <c:dLbl>
              <c:idx val="1"/>
              <c:layout>
                <c:manualLayout>
                  <c:x val="-7.9677022508845646E-2"/>
                  <c:y val="-0.162910324258289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7212C3EF-CF82-4400-846B-9C6F05C82677}" type="CATEGORYNAME">
                      <a:rPr lang="ja-JP" alt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78BD2A1D-A69C-4CD6-99B1-8FE02FF61112}" type="PERCENTAGE">
                      <a:rPr lang="en-US" altLang="ja-JP" sz="2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[パーセンテージ]</a:t>
                    </a:fld>
                    <a:endParaRPr lang="ja-JP" altLang="en-US" sz="2000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56332028367082"/>
                      <c:h val="0.181836814386825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A0-4FA9-B194-0B11D4DB0A45}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29588632-B49E-46B4-8676-293237CB905D}" type="CATEGORYNAME">
                      <a:rPr lang="ja-JP" altLang="en-US" sz="2000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[分類名]</a:t>
                    </a:fld>
                    <a:r>
                      <a:rPr lang="ja-JP" altLang="en-US" sz="2000" baseline="0" dirty="0"/>
                      <a:t>
</a:t>
                    </a:r>
                    <a:fld id="{ABA342D1-4CAD-4213-BE84-D8C71863AEF3}" type="PERCENTAGE">
                      <a:rPr lang="en-US" altLang="ja-JP" sz="2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[パーセンテージ]</a:t>
                    </a:fld>
                    <a:endParaRPr lang="ja-JP" altLang="en-US" sz="2000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56332028367082"/>
                      <c:h val="0.14591726738416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A0-4FA9-B194-0B11D4DB0A45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9B97D8EB-6B8F-48C8-9436-E3CE1ACFA446}" type="CATEGORYNAME">
                      <a:rPr lang="ja-JP" altLang="en-US" sz="200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[分類名]</a:t>
                    </a:fld>
                    <a:r>
                      <a:rPr lang="ja-JP" altLang="en-US" baseline="0" dirty="0"/>
                      <a:t>
</a:t>
                    </a:r>
                    <a:fld id="{09C2EB61-A538-45BE-8CA9-8F2A479C5DC5}" type="PERCENTAGE">
                      <a:rPr lang="en-US" altLang="ja-JP" baseline="0" dirty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[パーセンテージ]</a:t>
                    </a:fld>
                    <a:endParaRPr lang="ja-JP" altLang="en-US" baseline="0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 alt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66166785209606"/>
                      <c:h val="0.145917267384165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A0-4FA9-B194-0B11D4DB0A45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7A0-4FA9-B194-0B11D4DB0A45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Sheet1!$B$2:$B$6</c:f>
              <c:strCache>
                <c:ptCount val="5"/>
                <c:pt idx="0">
                  <c:v>20代</c:v>
                </c:pt>
                <c:pt idx="1">
                  <c:v>30代</c:v>
                </c:pt>
                <c:pt idx="2">
                  <c:v>40代</c:v>
                </c:pt>
                <c:pt idx="3">
                  <c:v>50代</c:v>
                </c:pt>
                <c:pt idx="4">
                  <c:v>60代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72</c:v>
                </c:pt>
                <c:pt idx="1">
                  <c:v>45</c:v>
                </c:pt>
                <c:pt idx="2">
                  <c:v>51</c:v>
                </c:pt>
                <c:pt idx="3">
                  <c:v>44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A0-4FA9-B194-0B11D4DB0A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80A4D9-839B-48AB-A196-6BA9B16D3B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351E44C-8933-4CDF-8DC3-8C2D38DFA160}">
      <dgm:prSet phldrT="[テキスト]"/>
      <dgm:spPr/>
      <dgm:t>
        <a:bodyPr/>
        <a:lstStyle/>
        <a:p>
          <a:r>
            <a:rPr kumimoji="1" lang="ja-JP" altLang="en-US" dirty="0"/>
            <a:t>意欲</a:t>
          </a:r>
        </a:p>
      </dgm:t>
    </dgm:pt>
    <dgm:pt modelId="{11B559A6-65A4-4689-BA0A-3763DF0BA6A3}" type="parTrans" cxnId="{6CAA539E-7389-4A28-965B-337461490EFA}">
      <dgm:prSet/>
      <dgm:spPr/>
      <dgm:t>
        <a:bodyPr/>
        <a:lstStyle/>
        <a:p>
          <a:endParaRPr kumimoji="1" lang="ja-JP" altLang="en-US"/>
        </a:p>
      </dgm:t>
    </dgm:pt>
    <dgm:pt modelId="{7E297F94-91C9-405C-9B27-2C8D89E71B06}" type="sibTrans" cxnId="{6CAA539E-7389-4A28-965B-337461490EFA}">
      <dgm:prSet/>
      <dgm:spPr/>
      <dgm:t>
        <a:bodyPr/>
        <a:lstStyle/>
        <a:p>
          <a:endParaRPr kumimoji="1" lang="ja-JP" altLang="en-US"/>
        </a:p>
      </dgm:t>
    </dgm:pt>
    <dgm:pt modelId="{43CDA068-0071-4532-8C66-3FEB0EF3FF5F}">
      <dgm:prSet phldrT="[テキスト]"/>
      <dgm:spPr/>
      <dgm:t>
        <a:bodyPr/>
        <a:lstStyle/>
        <a:p>
          <a:r>
            <a:rPr kumimoji="1" lang="ja-JP" altLang="en-US" dirty="0"/>
            <a:t>常に、明るく前向きで、元気なあいさつができる人財</a:t>
          </a:r>
          <a:endParaRPr kumimoji="1" lang="en-US" altLang="ja-JP" dirty="0"/>
        </a:p>
      </dgm:t>
    </dgm:pt>
    <dgm:pt modelId="{2E917D74-3C5F-4E65-AAD9-5FF3D56DF2F4}" type="parTrans" cxnId="{28DB477F-A0E8-4F58-8587-D289A32E75A2}">
      <dgm:prSet/>
      <dgm:spPr/>
      <dgm:t>
        <a:bodyPr/>
        <a:lstStyle/>
        <a:p>
          <a:endParaRPr kumimoji="1" lang="ja-JP" altLang="en-US"/>
        </a:p>
      </dgm:t>
    </dgm:pt>
    <dgm:pt modelId="{D84801E1-7F9A-43B9-875A-C05D20D4CE70}" type="sibTrans" cxnId="{28DB477F-A0E8-4F58-8587-D289A32E75A2}">
      <dgm:prSet/>
      <dgm:spPr/>
      <dgm:t>
        <a:bodyPr/>
        <a:lstStyle/>
        <a:p>
          <a:endParaRPr kumimoji="1" lang="ja-JP" altLang="en-US"/>
        </a:p>
      </dgm:t>
    </dgm:pt>
    <dgm:pt modelId="{6A82B80F-10D8-4317-966A-F2ABC1EC4E1E}">
      <dgm:prSet phldrT="[テキスト]"/>
      <dgm:spPr/>
      <dgm:t>
        <a:bodyPr/>
        <a:lstStyle/>
        <a:p>
          <a:r>
            <a:rPr kumimoji="1" lang="ja-JP" altLang="en-US" dirty="0"/>
            <a:t>努力</a:t>
          </a:r>
        </a:p>
      </dgm:t>
    </dgm:pt>
    <dgm:pt modelId="{41E2494B-C949-45F5-8ACC-EFED94F1526D}" type="parTrans" cxnId="{40E3CF3A-8620-446B-81C8-2317998031F4}">
      <dgm:prSet/>
      <dgm:spPr/>
      <dgm:t>
        <a:bodyPr/>
        <a:lstStyle/>
        <a:p>
          <a:endParaRPr kumimoji="1" lang="ja-JP" altLang="en-US"/>
        </a:p>
      </dgm:t>
    </dgm:pt>
    <dgm:pt modelId="{7C45C103-3548-486B-A53F-03DB447F2CAB}" type="sibTrans" cxnId="{40E3CF3A-8620-446B-81C8-2317998031F4}">
      <dgm:prSet/>
      <dgm:spPr/>
      <dgm:t>
        <a:bodyPr/>
        <a:lstStyle/>
        <a:p>
          <a:endParaRPr kumimoji="1" lang="ja-JP" altLang="en-US"/>
        </a:p>
      </dgm:t>
    </dgm:pt>
    <dgm:pt modelId="{BEF452CF-4AE4-4581-A198-43B5D0C99F16}">
      <dgm:prSet phldrT="[テキスト]"/>
      <dgm:spPr/>
      <dgm:t>
        <a:bodyPr/>
        <a:lstStyle/>
        <a:p>
          <a:r>
            <a:rPr kumimoji="1" lang="ja-JP" altLang="en-US" dirty="0"/>
            <a:t>日々、</a:t>
          </a:r>
          <a:r>
            <a:rPr kumimoji="1" lang="en-US" altLang="ja-JP" dirty="0"/>
            <a:t>【</a:t>
          </a:r>
          <a:r>
            <a:rPr kumimoji="1" lang="ja-JP" altLang="en-US" dirty="0"/>
            <a:t>あたりまえのことをきっちり、習慣として抜かりなくやる</a:t>
          </a:r>
          <a:r>
            <a:rPr kumimoji="1" lang="en-US" altLang="ja-JP" dirty="0"/>
            <a:t>】</a:t>
          </a:r>
          <a:r>
            <a:rPr kumimoji="1" lang="ja-JP" altLang="en-US" dirty="0"/>
            <a:t>人財</a:t>
          </a:r>
        </a:p>
      </dgm:t>
    </dgm:pt>
    <dgm:pt modelId="{B3CEE504-E3B7-4F60-A426-1EA0DA92272D}" type="parTrans" cxnId="{6720159F-C649-411C-B897-921DBC8F64D2}">
      <dgm:prSet/>
      <dgm:spPr/>
      <dgm:t>
        <a:bodyPr/>
        <a:lstStyle/>
        <a:p>
          <a:endParaRPr kumimoji="1" lang="ja-JP" altLang="en-US"/>
        </a:p>
      </dgm:t>
    </dgm:pt>
    <dgm:pt modelId="{50CE1D9A-368B-41F1-BDD7-28CA78D1D1E9}" type="sibTrans" cxnId="{6720159F-C649-411C-B897-921DBC8F64D2}">
      <dgm:prSet/>
      <dgm:spPr/>
      <dgm:t>
        <a:bodyPr/>
        <a:lstStyle/>
        <a:p>
          <a:endParaRPr kumimoji="1" lang="ja-JP" altLang="en-US"/>
        </a:p>
      </dgm:t>
    </dgm:pt>
    <dgm:pt modelId="{826DD6C8-E049-4B3E-AC81-5C04885ABE87}">
      <dgm:prSet phldrT="[テキスト]"/>
      <dgm:spPr/>
      <dgm:t>
        <a:bodyPr/>
        <a:lstStyle/>
        <a:p>
          <a:r>
            <a:rPr kumimoji="1" lang="ja-JP" altLang="en-US" dirty="0"/>
            <a:t>躍進</a:t>
          </a:r>
        </a:p>
      </dgm:t>
    </dgm:pt>
    <dgm:pt modelId="{46DC66C2-A5DC-4619-BC59-A4F2E8E86978}" type="parTrans" cxnId="{58B1FACD-587E-4277-BFB4-83C118137DEC}">
      <dgm:prSet/>
      <dgm:spPr/>
      <dgm:t>
        <a:bodyPr/>
        <a:lstStyle/>
        <a:p>
          <a:endParaRPr kumimoji="1" lang="ja-JP" altLang="en-US"/>
        </a:p>
      </dgm:t>
    </dgm:pt>
    <dgm:pt modelId="{B5FEE61F-C90B-46BA-B3D0-10A9DE11302E}" type="sibTrans" cxnId="{58B1FACD-587E-4277-BFB4-83C118137DEC}">
      <dgm:prSet/>
      <dgm:spPr/>
      <dgm:t>
        <a:bodyPr/>
        <a:lstStyle/>
        <a:p>
          <a:endParaRPr kumimoji="1" lang="ja-JP" altLang="en-US"/>
        </a:p>
      </dgm:t>
    </dgm:pt>
    <dgm:pt modelId="{FCDCF408-7C66-4596-8FFB-420788853093}">
      <dgm:prSet phldrT="[テキスト]"/>
      <dgm:spPr/>
      <dgm:t>
        <a:bodyPr/>
        <a:lstStyle/>
        <a:p>
          <a:r>
            <a:rPr kumimoji="1" lang="ja-JP" altLang="en-US"/>
            <a:t>チャレンジ精神を持ち、失敗を恐れず、</a:t>
          </a:r>
          <a:r>
            <a:rPr kumimoji="1" lang="ja-JP" altLang="en-US" dirty="0"/>
            <a:t>自己研鑽ができる人財</a:t>
          </a:r>
        </a:p>
      </dgm:t>
    </dgm:pt>
    <dgm:pt modelId="{214890EC-503C-4A79-809B-7862479C5712}" type="parTrans" cxnId="{C297D05E-5A79-4D38-AB39-1B5E69BBC20A}">
      <dgm:prSet/>
      <dgm:spPr/>
      <dgm:t>
        <a:bodyPr/>
        <a:lstStyle/>
        <a:p>
          <a:endParaRPr kumimoji="1" lang="ja-JP" altLang="en-US"/>
        </a:p>
      </dgm:t>
    </dgm:pt>
    <dgm:pt modelId="{06C2EFFE-F4EF-49C7-BE58-8D3B3BC4D2BA}" type="sibTrans" cxnId="{C297D05E-5A79-4D38-AB39-1B5E69BBC20A}">
      <dgm:prSet/>
      <dgm:spPr/>
      <dgm:t>
        <a:bodyPr/>
        <a:lstStyle/>
        <a:p>
          <a:endParaRPr kumimoji="1" lang="ja-JP" altLang="en-US"/>
        </a:p>
      </dgm:t>
    </dgm:pt>
    <dgm:pt modelId="{E8AC322D-F13D-45F9-AEA6-5F2057FB3ABA}" type="pres">
      <dgm:prSet presAssocID="{7C80A4D9-839B-48AB-A196-6BA9B16D3B03}" presName="vert0" presStyleCnt="0">
        <dgm:presLayoutVars>
          <dgm:dir/>
          <dgm:animOne val="branch"/>
          <dgm:animLvl val="lvl"/>
        </dgm:presLayoutVars>
      </dgm:prSet>
      <dgm:spPr/>
    </dgm:pt>
    <dgm:pt modelId="{D8EC6709-00B1-4345-8F8A-7D2B82DCF9BB}" type="pres">
      <dgm:prSet presAssocID="{9351E44C-8933-4CDF-8DC3-8C2D38DFA160}" presName="thickLine" presStyleLbl="alignNode1" presStyleIdx="0" presStyleCnt="3"/>
      <dgm:spPr/>
    </dgm:pt>
    <dgm:pt modelId="{3E51D624-0DD8-4C38-9D2C-093AA808EB20}" type="pres">
      <dgm:prSet presAssocID="{9351E44C-8933-4CDF-8DC3-8C2D38DFA160}" presName="horz1" presStyleCnt="0"/>
      <dgm:spPr/>
    </dgm:pt>
    <dgm:pt modelId="{DA2D221D-FC90-45B5-879C-7C0F774658E9}" type="pres">
      <dgm:prSet presAssocID="{9351E44C-8933-4CDF-8DC3-8C2D38DFA160}" presName="tx1" presStyleLbl="revTx" presStyleIdx="0" presStyleCnt="6"/>
      <dgm:spPr/>
    </dgm:pt>
    <dgm:pt modelId="{6084A2C0-F8B0-42C7-888B-C1DCC5857F5F}" type="pres">
      <dgm:prSet presAssocID="{9351E44C-8933-4CDF-8DC3-8C2D38DFA160}" presName="vert1" presStyleCnt="0"/>
      <dgm:spPr/>
    </dgm:pt>
    <dgm:pt modelId="{80BD27CD-F900-41E1-9FB7-32730DC12B1E}" type="pres">
      <dgm:prSet presAssocID="{43CDA068-0071-4532-8C66-3FEB0EF3FF5F}" presName="vertSpace2a" presStyleCnt="0"/>
      <dgm:spPr/>
    </dgm:pt>
    <dgm:pt modelId="{B5BFC36D-3A9F-4294-88E4-3427D48DF7F3}" type="pres">
      <dgm:prSet presAssocID="{43CDA068-0071-4532-8C66-3FEB0EF3FF5F}" presName="horz2" presStyleCnt="0"/>
      <dgm:spPr/>
    </dgm:pt>
    <dgm:pt modelId="{DEC9F8CF-1BBF-4908-8FD1-6B51FDD8825F}" type="pres">
      <dgm:prSet presAssocID="{43CDA068-0071-4532-8C66-3FEB0EF3FF5F}" presName="horzSpace2" presStyleCnt="0"/>
      <dgm:spPr/>
    </dgm:pt>
    <dgm:pt modelId="{5B7E8DAD-68D3-43C4-B4B8-7B28EC4D432A}" type="pres">
      <dgm:prSet presAssocID="{43CDA068-0071-4532-8C66-3FEB0EF3FF5F}" presName="tx2" presStyleLbl="revTx" presStyleIdx="1" presStyleCnt="6"/>
      <dgm:spPr/>
    </dgm:pt>
    <dgm:pt modelId="{862AB24C-95E8-4AF7-98DD-B96ADEC2D86D}" type="pres">
      <dgm:prSet presAssocID="{43CDA068-0071-4532-8C66-3FEB0EF3FF5F}" presName="vert2" presStyleCnt="0"/>
      <dgm:spPr/>
    </dgm:pt>
    <dgm:pt modelId="{77DD0F4E-7EF0-4AAE-BC99-32B9C9C18C27}" type="pres">
      <dgm:prSet presAssocID="{43CDA068-0071-4532-8C66-3FEB0EF3FF5F}" presName="thinLine2b" presStyleLbl="callout" presStyleIdx="0" presStyleCnt="3"/>
      <dgm:spPr/>
    </dgm:pt>
    <dgm:pt modelId="{5433E71C-D55F-488A-AD2B-44DE48793B94}" type="pres">
      <dgm:prSet presAssocID="{43CDA068-0071-4532-8C66-3FEB0EF3FF5F}" presName="vertSpace2b" presStyleCnt="0"/>
      <dgm:spPr/>
    </dgm:pt>
    <dgm:pt modelId="{49C7F006-4DB9-45DE-8DA3-D5AE3A3DA5F6}" type="pres">
      <dgm:prSet presAssocID="{6A82B80F-10D8-4317-966A-F2ABC1EC4E1E}" presName="thickLine" presStyleLbl="alignNode1" presStyleIdx="1" presStyleCnt="3"/>
      <dgm:spPr/>
    </dgm:pt>
    <dgm:pt modelId="{A7F1168F-7C66-46EF-9CE4-110E18DE632B}" type="pres">
      <dgm:prSet presAssocID="{6A82B80F-10D8-4317-966A-F2ABC1EC4E1E}" presName="horz1" presStyleCnt="0"/>
      <dgm:spPr/>
    </dgm:pt>
    <dgm:pt modelId="{3AC758CF-C0DB-4922-8E99-13AE8969C724}" type="pres">
      <dgm:prSet presAssocID="{6A82B80F-10D8-4317-966A-F2ABC1EC4E1E}" presName="tx1" presStyleLbl="revTx" presStyleIdx="2" presStyleCnt="6"/>
      <dgm:spPr/>
    </dgm:pt>
    <dgm:pt modelId="{FAB40201-62D6-4C06-B524-9AEE8F229816}" type="pres">
      <dgm:prSet presAssocID="{6A82B80F-10D8-4317-966A-F2ABC1EC4E1E}" presName="vert1" presStyleCnt="0"/>
      <dgm:spPr/>
    </dgm:pt>
    <dgm:pt modelId="{88C8F078-C414-441A-A686-7E2CADCFD6C0}" type="pres">
      <dgm:prSet presAssocID="{BEF452CF-4AE4-4581-A198-43B5D0C99F16}" presName="vertSpace2a" presStyleCnt="0"/>
      <dgm:spPr/>
    </dgm:pt>
    <dgm:pt modelId="{9546DC1B-5740-40EC-91D6-2C23D4016B17}" type="pres">
      <dgm:prSet presAssocID="{BEF452CF-4AE4-4581-A198-43B5D0C99F16}" presName="horz2" presStyleCnt="0"/>
      <dgm:spPr/>
    </dgm:pt>
    <dgm:pt modelId="{B80A3BC5-FF09-4C24-A63E-848BF42C3183}" type="pres">
      <dgm:prSet presAssocID="{BEF452CF-4AE4-4581-A198-43B5D0C99F16}" presName="horzSpace2" presStyleCnt="0"/>
      <dgm:spPr/>
    </dgm:pt>
    <dgm:pt modelId="{51FB4276-6A14-49A0-9546-CAB6811DD352}" type="pres">
      <dgm:prSet presAssocID="{BEF452CF-4AE4-4581-A198-43B5D0C99F16}" presName="tx2" presStyleLbl="revTx" presStyleIdx="3" presStyleCnt="6"/>
      <dgm:spPr/>
    </dgm:pt>
    <dgm:pt modelId="{06DCEDF3-93F4-4497-86C7-68CDD9B97B6B}" type="pres">
      <dgm:prSet presAssocID="{BEF452CF-4AE4-4581-A198-43B5D0C99F16}" presName="vert2" presStyleCnt="0"/>
      <dgm:spPr/>
    </dgm:pt>
    <dgm:pt modelId="{50D12E69-7DF4-4050-A775-D234A3E26BE9}" type="pres">
      <dgm:prSet presAssocID="{BEF452CF-4AE4-4581-A198-43B5D0C99F16}" presName="thinLine2b" presStyleLbl="callout" presStyleIdx="1" presStyleCnt="3"/>
      <dgm:spPr/>
    </dgm:pt>
    <dgm:pt modelId="{75F40C75-E6AF-4CE2-AEB8-5A6235770CA5}" type="pres">
      <dgm:prSet presAssocID="{BEF452CF-4AE4-4581-A198-43B5D0C99F16}" presName="vertSpace2b" presStyleCnt="0"/>
      <dgm:spPr/>
    </dgm:pt>
    <dgm:pt modelId="{E0A42751-D6E5-43A0-8208-6DBC1A9B30B2}" type="pres">
      <dgm:prSet presAssocID="{826DD6C8-E049-4B3E-AC81-5C04885ABE87}" presName="thickLine" presStyleLbl="alignNode1" presStyleIdx="2" presStyleCnt="3"/>
      <dgm:spPr/>
    </dgm:pt>
    <dgm:pt modelId="{27BE9A0A-30C2-49CD-A467-7701DC65F170}" type="pres">
      <dgm:prSet presAssocID="{826DD6C8-E049-4B3E-AC81-5C04885ABE87}" presName="horz1" presStyleCnt="0"/>
      <dgm:spPr/>
    </dgm:pt>
    <dgm:pt modelId="{9A92A9B4-8D13-43B3-8A41-11F11BF22599}" type="pres">
      <dgm:prSet presAssocID="{826DD6C8-E049-4B3E-AC81-5C04885ABE87}" presName="tx1" presStyleLbl="revTx" presStyleIdx="4" presStyleCnt="6"/>
      <dgm:spPr/>
    </dgm:pt>
    <dgm:pt modelId="{E087941F-32C6-4230-9CF0-EBB9B217B9E3}" type="pres">
      <dgm:prSet presAssocID="{826DD6C8-E049-4B3E-AC81-5C04885ABE87}" presName="vert1" presStyleCnt="0"/>
      <dgm:spPr/>
    </dgm:pt>
    <dgm:pt modelId="{A334B5E3-0E64-42A4-A33A-83CC6D213B2E}" type="pres">
      <dgm:prSet presAssocID="{FCDCF408-7C66-4596-8FFB-420788853093}" presName="vertSpace2a" presStyleCnt="0"/>
      <dgm:spPr/>
    </dgm:pt>
    <dgm:pt modelId="{3BEE75AC-D036-4445-B751-61871134F111}" type="pres">
      <dgm:prSet presAssocID="{FCDCF408-7C66-4596-8FFB-420788853093}" presName="horz2" presStyleCnt="0"/>
      <dgm:spPr/>
    </dgm:pt>
    <dgm:pt modelId="{065F98CF-6F2A-4EC4-B854-683555AB43DB}" type="pres">
      <dgm:prSet presAssocID="{FCDCF408-7C66-4596-8FFB-420788853093}" presName="horzSpace2" presStyleCnt="0"/>
      <dgm:spPr/>
    </dgm:pt>
    <dgm:pt modelId="{48B7FF16-488C-4587-AA49-E29A97E3EFD3}" type="pres">
      <dgm:prSet presAssocID="{FCDCF408-7C66-4596-8FFB-420788853093}" presName="tx2" presStyleLbl="revTx" presStyleIdx="5" presStyleCnt="6"/>
      <dgm:spPr/>
    </dgm:pt>
    <dgm:pt modelId="{EBAD85DA-AFE8-44BE-B213-B4D7B8A29425}" type="pres">
      <dgm:prSet presAssocID="{FCDCF408-7C66-4596-8FFB-420788853093}" presName="vert2" presStyleCnt="0"/>
      <dgm:spPr/>
    </dgm:pt>
    <dgm:pt modelId="{1DEC99BD-5D5D-4FFA-9CF4-6CE48CF034C1}" type="pres">
      <dgm:prSet presAssocID="{FCDCF408-7C66-4596-8FFB-420788853093}" presName="thinLine2b" presStyleLbl="callout" presStyleIdx="2" presStyleCnt="3"/>
      <dgm:spPr/>
    </dgm:pt>
    <dgm:pt modelId="{599B9659-4110-49E0-B04F-9DB98980E46B}" type="pres">
      <dgm:prSet presAssocID="{FCDCF408-7C66-4596-8FFB-420788853093}" presName="vertSpace2b" presStyleCnt="0"/>
      <dgm:spPr/>
    </dgm:pt>
  </dgm:ptLst>
  <dgm:cxnLst>
    <dgm:cxn modelId="{5C0B3F00-C7AE-4FE6-B813-8E7389CE5AF2}" type="presOf" srcId="{BEF452CF-4AE4-4581-A198-43B5D0C99F16}" destId="{51FB4276-6A14-49A0-9546-CAB6811DD352}" srcOrd="0" destOrd="0" presId="urn:microsoft.com/office/officeart/2008/layout/LinedList"/>
    <dgm:cxn modelId="{9EF3C918-0D1D-4A07-9A2A-0A2F8F088565}" type="presOf" srcId="{FCDCF408-7C66-4596-8FFB-420788853093}" destId="{48B7FF16-488C-4587-AA49-E29A97E3EFD3}" srcOrd="0" destOrd="0" presId="urn:microsoft.com/office/officeart/2008/layout/LinedList"/>
    <dgm:cxn modelId="{C2A64125-1A69-4942-9AAA-AB43EC47CEC7}" type="presOf" srcId="{826DD6C8-E049-4B3E-AC81-5C04885ABE87}" destId="{9A92A9B4-8D13-43B3-8A41-11F11BF22599}" srcOrd="0" destOrd="0" presId="urn:microsoft.com/office/officeart/2008/layout/LinedList"/>
    <dgm:cxn modelId="{40E3CF3A-8620-446B-81C8-2317998031F4}" srcId="{7C80A4D9-839B-48AB-A196-6BA9B16D3B03}" destId="{6A82B80F-10D8-4317-966A-F2ABC1EC4E1E}" srcOrd="1" destOrd="0" parTransId="{41E2494B-C949-45F5-8ACC-EFED94F1526D}" sibTransId="{7C45C103-3548-486B-A53F-03DB447F2CAB}"/>
    <dgm:cxn modelId="{C297D05E-5A79-4D38-AB39-1B5E69BBC20A}" srcId="{826DD6C8-E049-4B3E-AC81-5C04885ABE87}" destId="{FCDCF408-7C66-4596-8FFB-420788853093}" srcOrd="0" destOrd="0" parTransId="{214890EC-503C-4A79-809B-7862479C5712}" sibTransId="{06C2EFFE-F4EF-49C7-BE58-8D3B3BC4D2BA}"/>
    <dgm:cxn modelId="{B36B394B-C1CA-49B2-861E-005FD0387CEF}" type="presOf" srcId="{6A82B80F-10D8-4317-966A-F2ABC1EC4E1E}" destId="{3AC758CF-C0DB-4922-8E99-13AE8969C724}" srcOrd="0" destOrd="0" presId="urn:microsoft.com/office/officeart/2008/layout/LinedList"/>
    <dgm:cxn modelId="{C302AA59-AA5D-4239-83E2-01D79EEF70AE}" type="presOf" srcId="{9351E44C-8933-4CDF-8DC3-8C2D38DFA160}" destId="{DA2D221D-FC90-45B5-879C-7C0F774658E9}" srcOrd="0" destOrd="0" presId="urn:microsoft.com/office/officeart/2008/layout/LinedList"/>
    <dgm:cxn modelId="{28DB477F-A0E8-4F58-8587-D289A32E75A2}" srcId="{9351E44C-8933-4CDF-8DC3-8C2D38DFA160}" destId="{43CDA068-0071-4532-8C66-3FEB0EF3FF5F}" srcOrd="0" destOrd="0" parTransId="{2E917D74-3C5F-4E65-AAD9-5FF3D56DF2F4}" sibTransId="{D84801E1-7F9A-43B9-875A-C05D20D4CE70}"/>
    <dgm:cxn modelId="{66E29192-BAD9-4BAB-BA9C-26D2B97B9378}" type="presOf" srcId="{43CDA068-0071-4532-8C66-3FEB0EF3FF5F}" destId="{5B7E8DAD-68D3-43C4-B4B8-7B28EC4D432A}" srcOrd="0" destOrd="0" presId="urn:microsoft.com/office/officeart/2008/layout/LinedList"/>
    <dgm:cxn modelId="{6CAA539E-7389-4A28-965B-337461490EFA}" srcId="{7C80A4D9-839B-48AB-A196-6BA9B16D3B03}" destId="{9351E44C-8933-4CDF-8DC3-8C2D38DFA160}" srcOrd="0" destOrd="0" parTransId="{11B559A6-65A4-4689-BA0A-3763DF0BA6A3}" sibTransId="{7E297F94-91C9-405C-9B27-2C8D89E71B06}"/>
    <dgm:cxn modelId="{6720159F-C649-411C-B897-921DBC8F64D2}" srcId="{6A82B80F-10D8-4317-966A-F2ABC1EC4E1E}" destId="{BEF452CF-4AE4-4581-A198-43B5D0C99F16}" srcOrd="0" destOrd="0" parTransId="{B3CEE504-E3B7-4F60-A426-1EA0DA92272D}" sibTransId="{50CE1D9A-368B-41F1-BDD7-28CA78D1D1E9}"/>
    <dgm:cxn modelId="{58B1FACD-587E-4277-BFB4-83C118137DEC}" srcId="{7C80A4D9-839B-48AB-A196-6BA9B16D3B03}" destId="{826DD6C8-E049-4B3E-AC81-5C04885ABE87}" srcOrd="2" destOrd="0" parTransId="{46DC66C2-A5DC-4619-BC59-A4F2E8E86978}" sibTransId="{B5FEE61F-C90B-46BA-B3D0-10A9DE11302E}"/>
    <dgm:cxn modelId="{FD1D17D8-D42C-42F3-A7E2-BE26466D8D54}" type="presOf" srcId="{7C80A4D9-839B-48AB-A196-6BA9B16D3B03}" destId="{E8AC322D-F13D-45F9-AEA6-5F2057FB3ABA}" srcOrd="0" destOrd="0" presId="urn:microsoft.com/office/officeart/2008/layout/LinedList"/>
    <dgm:cxn modelId="{781FF254-89F7-4C44-8150-5878B3E70D35}" type="presParOf" srcId="{E8AC322D-F13D-45F9-AEA6-5F2057FB3ABA}" destId="{D8EC6709-00B1-4345-8F8A-7D2B82DCF9BB}" srcOrd="0" destOrd="0" presId="urn:microsoft.com/office/officeart/2008/layout/LinedList"/>
    <dgm:cxn modelId="{64678B69-DEB6-42CD-8A8D-130CAB3251D0}" type="presParOf" srcId="{E8AC322D-F13D-45F9-AEA6-5F2057FB3ABA}" destId="{3E51D624-0DD8-4C38-9D2C-093AA808EB20}" srcOrd="1" destOrd="0" presId="urn:microsoft.com/office/officeart/2008/layout/LinedList"/>
    <dgm:cxn modelId="{9EED899D-12D3-4DBC-AC8B-C278311E97AB}" type="presParOf" srcId="{3E51D624-0DD8-4C38-9D2C-093AA808EB20}" destId="{DA2D221D-FC90-45B5-879C-7C0F774658E9}" srcOrd="0" destOrd="0" presId="urn:microsoft.com/office/officeart/2008/layout/LinedList"/>
    <dgm:cxn modelId="{74666A02-B041-4594-81BA-B836AC6AD164}" type="presParOf" srcId="{3E51D624-0DD8-4C38-9D2C-093AA808EB20}" destId="{6084A2C0-F8B0-42C7-888B-C1DCC5857F5F}" srcOrd="1" destOrd="0" presId="urn:microsoft.com/office/officeart/2008/layout/LinedList"/>
    <dgm:cxn modelId="{0DB661EC-0EB6-42D3-8CD3-E53988D10B0C}" type="presParOf" srcId="{6084A2C0-F8B0-42C7-888B-C1DCC5857F5F}" destId="{80BD27CD-F900-41E1-9FB7-32730DC12B1E}" srcOrd="0" destOrd="0" presId="urn:microsoft.com/office/officeart/2008/layout/LinedList"/>
    <dgm:cxn modelId="{8F8FA494-A8D6-4AA9-A142-AC466D0FFA27}" type="presParOf" srcId="{6084A2C0-F8B0-42C7-888B-C1DCC5857F5F}" destId="{B5BFC36D-3A9F-4294-88E4-3427D48DF7F3}" srcOrd="1" destOrd="0" presId="urn:microsoft.com/office/officeart/2008/layout/LinedList"/>
    <dgm:cxn modelId="{5D6A8A73-7FFD-4DE9-8936-BF9765DF59BA}" type="presParOf" srcId="{B5BFC36D-3A9F-4294-88E4-3427D48DF7F3}" destId="{DEC9F8CF-1BBF-4908-8FD1-6B51FDD8825F}" srcOrd="0" destOrd="0" presId="urn:microsoft.com/office/officeart/2008/layout/LinedList"/>
    <dgm:cxn modelId="{11E5EFCE-81AF-4B73-9FA9-3FA68836BC6D}" type="presParOf" srcId="{B5BFC36D-3A9F-4294-88E4-3427D48DF7F3}" destId="{5B7E8DAD-68D3-43C4-B4B8-7B28EC4D432A}" srcOrd="1" destOrd="0" presId="urn:microsoft.com/office/officeart/2008/layout/LinedList"/>
    <dgm:cxn modelId="{2347A044-2892-4C0A-988D-9C20161FFC68}" type="presParOf" srcId="{B5BFC36D-3A9F-4294-88E4-3427D48DF7F3}" destId="{862AB24C-95E8-4AF7-98DD-B96ADEC2D86D}" srcOrd="2" destOrd="0" presId="urn:microsoft.com/office/officeart/2008/layout/LinedList"/>
    <dgm:cxn modelId="{F81A0F0E-36EA-48A4-AF8D-B0460544DB1D}" type="presParOf" srcId="{6084A2C0-F8B0-42C7-888B-C1DCC5857F5F}" destId="{77DD0F4E-7EF0-4AAE-BC99-32B9C9C18C27}" srcOrd="2" destOrd="0" presId="urn:microsoft.com/office/officeart/2008/layout/LinedList"/>
    <dgm:cxn modelId="{E166C5C5-9398-4F56-8A0D-F8D29B04CDB4}" type="presParOf" srcId="{6084A2C0-F8B0-42C7-888B-C1DCC5857F5F}" destId="{5433E71C-D55F-488A-AD2B-44DE48793B94}" srcOrd="3" destOrd="0" presId="urn:microsoft.com/office/officeart/2008/layout/LinedList"/>
    <dgm:cxn modelId="{4CF0A569-1946-493F-9490-B5D0B41171D0}" type="presParOf" srcId="{E8AC322D-F13D-45F9-AEA6-5F2057FB3ABA}" destId="{49C7F006-4DB9-45DE-8DA3-D5AE3A3DA5F6}" srcOrd="2" destOrd="0" presId="urn:microsoft.com/office/officeart/2008/layout/LinedList"/>
    <dgm:cxn modelId="{E9455F47-A5BF-45D1-85D9-D36F7D236067}" type="presParOf" srcId="{E8AC322D-F13D-45F9-AEA6-5F2057FB3ABA}" destId="{A7F1168F-7C66-46EF-9CE4-110E18DE632B}" srcOrd="3" destOrd="0" presId="urn:microsoft.com/office/officeart/2008/layout/LinedList"/>
    <dgm:cxn modelId="{DA715EC2-5086-4664-9049-A9960D193DE2}" type="presParOf" srcId="{A7F1168F-7C66-46EF-9CE4-110E18DE632B}" destId="{3AC758CF-C0DB-4922-8E99-13AE8969C724}" srcOrd="0" destOrd="0" presId="urn:microsoft.com/office/officeart/2008/layout/LinedList"/>
    <dgm:cxn modelId="{F13ED55A-E6DA-442A-81D7-CD8C7976F4A3}" type="presParOf" srcId="{A7F1168F-7C66-46EF-9CE4-110E18DE632B}" destId="{FAB40201-62D6-4C06-B524-9AEE8F229816}" srcOrd="1" destOrd="0" presId="urn:microsoft.com/office/officeart/2008/layout/LinedList"/>
    <dgm:cxn modelId="{055158F9-022A-4464-939E-8060D02F6E61}" type="presParOf" srcId="{FAB40201-62D6-4C06-B524-9AEE8F229816}" destId="{88C8F078-C414-441A-A686-7E2CADCFD6C0}" srcOrd="0" destOrd="0" presId="urn:microsoft.com/office/officeart/2008/layout/LinedList"/>
    <dgm:cxn modelId="{BD8F7321-EF9B-4A16-AF62-E49B9A6C6045}" type="presParOf" srcId="{FAB40201-62D6-4C06-B524-9AEE8F229816}" destId="{9546DC1B-5740-40EC-91D6-2C23D4016B17}" srcOrd="1" destOrd="0" presId="urn:microsoft.com/office/officeart/2008/layout/LinedList"/>
    <dgm:cxn modelId="{AF0DE9FB-9166-45DF-B2DB-DB0D0CA94A61}" type="presParOf" srcId="{9546DC1B-5740-40EC-91D6-2C23D4016B17}" destId="{B80A3BC5-FF09-4C24-A63E-848BF42C3183}" srcOrd="0" destOrd="0" presId="urn:microsoft.com/office/officeart/2008/layout/LinedList"/>
    <dgm:cxn modelId="{974F96DE-1016-4297-8EE3-1A89E7905794}" type="presParOf" srcId="{9546DC1B-5740-40EC-91D6-2C23D4016B17}" destId="{51FB4276-6A14-49A0-9546-CAB6811DD352}" srcOrd="1" destOrd="0" presId="urn:microsoft.com/office/officeart/2008/layout/LinedList"/>
    <dgm:cxn modelId="{A6CFE0A9-ADB5-4704-B890-3B5DD4E1C389}" type="presParOf" srcId="{9546DC1B-5740-40EC-91D6-2C23D4016B17}" destId="{06DCEDF3-93F4-4497-86C7-68CDD9B97B6B}" srcOrd="2" destOrd="0" presId="urn:microsoft.com/office/officeart/2008/layout/LinedList"/>
    <dgm:cxn modelId="{58507A43-434B-4CAE-8933-FD6A339E9517}" type="presParOf" srcId="{FAB40201-62D6-4C06-B524-9AEE8F229816}" destId="{50D12E69-7DF4-4050-A775-D234A3E26BE9}" srcOrd="2" destOrd="0" presId="urn:microsoft.com/office/officeart/2008/layout/LinedList"/>
    <dgm:cxn modelId="{FE369A30-9D38-4225-AFC7-7EA07253FD2B}" type="presParOf" srcId="{FAB40201-62D6-4C06-B524-9AEE8F229816}" destId="{75F40C75-E6AF-4CE2-AEB8-5A6235770CA5}" srcOrd="3" destOrd="0" presId="urn:microsoft.com/office/officeart/2008/layout/LinedList"/>
    <dgm:cxn modelId="{2E45A136-12F7-4FED-9D03-63F8A50012CE}" type="presParOf" srcId="{E8AC322D-F13D-45F9-AEA6-5F2057FB3ABA}" destId="{E0A42751-D6E5-43A0-8208-6DBC1A9B30B2}" srcOrd="4" destOrd="0" presId="urn:microsoft.com/office/officeart/2008/layout/LinedList"/>
    <dgm:cxn modelId="{2DC3FE48-F6DD-4DBE-BE73-C1A2364CDCB1}" type="presParOf" srcId="{E8AC322D-F13D-45F9-AEA6-5F2057FB3ABA}" destId="{27BE9A0A-30C2-49CD-A467-7701DC65F170}" srcOrd="5" destOrd="0" presId="urn:microsoft.com/office/officeart/2008/layout/LinedList"/>
    <dgm:cxn modelId="{2181E88E-1219-424A-A5AD-6818D325011F}" type="presParOf" srcId="{27BE9A0A-30C2-49CD-A467-7701DC65F170}" destId="{9A92A9B4-8D13-43B3-8A41-11F11BF22599}" srcOrd="0" destOrd="0" presId="urn:microsoft.com/office/officeart/2008/layout/LinedList"/>
    <dgm:cxn modelId="{6477F8F5-FD7B-4C2A-A54C-EDE609AF5033}" type="presParOf" srcId="{27BE9A0A-30C2-49CD-A467-7701DC65F170}" destId="{E087941F-32C6-4230-9CF0-EBB9B217B9E3}" srcOrd="1" destOrd="0" presId="urn:microsoft.com/office/officeart/2008/layout/LinedList"/>
    <dgm:cxn modelId="{E1F8A3CC-CA05-4994-A0CF-2D36C77ACD4A}" type="presParOf" srcId="{E087941F-32C6-4230-9CF0-EBB9B217B9E3}" destId="{A334B5E3-0E64-42A4-A33A-83CC6D213B2E}" srcOrd="0" destOrd="0" presId="urn:microsoft.com/office/officeart/2008/layout/LinedList"/>
    <dgm:cxn modelId="{A57C05E6-FD40-4385-94A9-A2B2294CFF8F}" type="presParOf" srcId="{E087941F-32C6-4230-9CF0-EBB9B217B9E3}" destId="{3BEE75AC-D036-4445-B751-61871134F111}" srcOrd="1" destOrd="0" presId="urn:microsoft.com/office/officeart/2008/layout/LinedList"/>
    <dgm:cxn modelId="{CBEB4091-7D88-475E-8184-184DF802A331}" type="presParOf" srcId="{3BEE75AC-D036-4445-B751-61871134F111}" destId="{065F98CF-6F2A-4EC4-B854-683555AB43DB}" srcOrd="0" destOrd="0" presId="urn:microsoft.com/office/officeart/2008/layout/LinedList"/>
    <dgm:cxn modelId="{28580519-668B-47EC-8642-4C851BC55E01}" type="presParOf" srcId="{3BEE75AC-D036-4445-B751-61871134F111}" destId="{48B7FF16-488C-4587-AA49-E29A97E3EFD3}" srcOrd="1" destOrd="0" presId="urn:microsoft.com/office/officeart/2008/layout/LinedList"/>
    <dgm:cxn modelId="{E980D393-E088-442C-9060-A7C035C5E4FB}" type="presParOf" srcId="{3BEE75AC-D036-4445-B751-61871134F111}" destId="{EBAD85DA-AFE8-44BE-B213-B4D7B8A29425}" srcOrd="2" destOrd="0" presId="urn:microsoft.com/office/officeart/2008/layout/LinedList"/>
    <dgm:cxn modelId="{F4851F15-7E67-4A44-8F4A-C98B1238A2C9}" type="presParOf" srcId="{E087941F-32C6-4230-9CF0-EBB9B217B9E3}" destId="{1DEC99BD-5D5D-4FFA-9CF4-6CE48CF034C1}" srcOrd="2" destOrd="0" presId="urn:microsoft.com/office/officeart/2008/layout/LinedList"/>
    <dgm:cxn modelId="{D6C81EA5-14F7-4BDC-A411-78FF288B3BCE}" type="presParOf" srcId="{E087941F-32C6-4230-9CF0-EBB9B217B9E3}" destId="{599B9659-4110-49E0-B04F-9DB98980E4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863ADC9-14BB-4A0B-B15A-61FF5245F7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5AB0E17-B2CD-410E-AEFF-FA99EA6B6964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プロフィール</a:t>
          </a:r>
          <a:endParaRPr kumimoji="1" lang="en-US" altLang="ja-JP" sz="36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DC06E51B-4E06-4630-BED2-BEE6B6CBC6E2}" type="parTrans" cxnId="{8082CB67-C80F-409A-8CDE-9B413E162953}">
      <dgm:prSet/>
      <dgm:spPr/>
      <dgm:t>
        <a:bodyPr/>
        <a:lstStyle/>
        <a:p>
          <a:endParaRPr kumimoji="1" lang="ja-JP" altLang="en-US"/>
        </a:p>
      </dgm:t>
    </dgm:pt>
    <dgm:pt modelId="{03F654F9-7DD4-4639-AFEF-91993E732876}" type="sibTrans" cxnId="{8082CB67-C80F-409A-8CDE-9B413E162953}">
      <dgm:prSet/>
      <dgm:spPr/>
      <dgm:t>
        <a:bodyPr/>
        <a:lstStyle/>
        <a:p>
          <a:endParaRPr kumimoji="1" lang="ja-JP" altLang="en-US"/>
        </a:p>
      </dgm:t>
    </dgm:pt>
    <dgm:pt modelId="{D0373A15-35F8-4AB6-994C-8535EEA906C0}">
      <dgm:prSet phldrT="[テキスト]"/>
      <dgm:spPr/>
      <dgm:t>
        <a:bodyPr/>
        <a:lstStyle/>
        <a:p>
          <a:endParaRPr kumimoji="1" lang="ja-JP" altLang="en-US" dirty="0"/>
        </a:p>
      </dgm:t>
    </dgm:pt>
    <dgm:pt modelId="{FEF4023C-58EA-44CF-9534-3C710D3657D9}" type="parTrans" cxnId="{84E316AC-9F96-4650-AFBC-115896736889}">
      <dgm:prSet/>
      <dgm:spPr/>
      <dgm:t>
        <a:bodyPr/>
        <a:lstStyle/>
        <a:p>
          <a:endParaRPr kumimoji="1" lang="ja-JP" altLang="en-US"/>
        </a:p>
      </dgm:t>
    </dgm:pt>
    <dgm:pt modelId="{5B2CE4BD-7D27-4301-9D52-396CE1B85F35}" type="sibTrans" cxnId="{84E316AC-9F96-4650-AFBC-115896736889}">
      <dgm:prSet/>
      <dgm:spPr/>
      <dgm:t>
        <a:bodyPr/>
        <a:lstStyle/>
        <a:p>
          <a:endParaRPr kumimoji="1" lang="ja-JP" altLang="en-US"/>
        </a:p>
      </dgm:t>
    </dgm:pt>
    <dgm:pt modelId="{C1F648B6-361B-44C0-A48E-B05BCB71FB7C}">
      <dgm:prSet phldrT="[テキスト]"/>
      <dgm:spPr/>
      <dgm:t>
        <a:bodyPr/>
        <a:lstStyle/>
        <a:p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職歴</a:t>
          </a:r>
        </a:p>
      </dgm:t>
    </dgm:pt>
    <dgm:pt modelId="{CC1D3E0C-8278-4DAF-9D18-B941F18CDA60}" type="parTrans" cxnId="{F1B0A70E-FBB8-4A8E-AA26-DDD35AEC22F0}">
      <dgm:prSet/>
      <dgm:spPr/>
      <dgm:t>
        <a:bodyPr/>
        <a:lstStyle/>
        <a:p>
          <a:endParaRPr kumimoji="1" lang="ja-JP" altLang="en-US"/>
        </a:p>
      </dgm:t>
    </dgm:pt>
    <dgm:pt modelId="{8A788980-E793-4C18-B8EF-D4FA3B6B21CA}" type="sibTrans" cxnId="{F1B0A70E-FBB8-4A8E-AA26-DDD35AEC22F0}">
      <dgm:prSet/>
      <dgm:spPr/>
      <dgm:t>
        <a:bodyPr/>
        <a:lstStyle/>
        <a:p>
          <a:endParaRPr kumimoji="1" lang="ja-JP" altLang="en-US"/>
        </a:p>
      </dgm:t>
    </dgm:pt>
    <dgm:pt modelId="{5DA1DF6F-F6E0-44F7-9ADD-38D6AC5FEEE9}">
      <dgm:prSet phldrT="[テキスト]"/>
      <dgm:spPr/>
      <dgm:t>
        <a:bodyPr/>
        <a:lstStyle/>
        <a:p>
          <a:endParaRPr kumimoji="1" lang="ja-JP" altLang="en-US" dirty="0"/>
        </a:p>
      </dgm:t>
    </dgm:pt>
    <dgm:pt modelId="{E9D85C75-5567-4088-BF32-620A7849D5A1}" type="parTrans" cxnId="{CBD68AFF-EA38-4EA5-9341-1BF15A019F6A}">
      <dgm:prSet/>
      <dgm:spPr/>
      <dgm:t>
        <a:bodyPr/>
        <a:lstStyle/>
        <a:p>
          <a:endParaRPr kumimoji="1" lang="ja-JP" altLang="en-US"/>
        </a:p>
      </dgm:t>
    </dgm:pt>
    <dgm:pt modelId="{95455A7F-9F96-412F-8F5F-F0023265845B}" type="sibTrans" cxnId="{CBD68AFF-EA38-4EA5-9341-1BF15A019F6A}">
      <dgm:prSet/>
      <dgm:spPr/>
      <dgm:t>
        <a:bodyPr/>
        <a:lstStyle/>
        <a:p>
          <a:endParaRPr kumimoji="1" lang="ja-JP" altLang="en-US"/>
        </a:p>
      </dgm:t>
    </dgm:pt>
    <dgm:pt modelId="{37CAF899-9ED2-4D4E-BEA7-CCBBCE4C532A}">
      <dgm:prSet phldrT="[テキスト]"/>
      <dgm:spPr/>
      <dgm:t>
        <a:bodyPr/>
        <a:lstStyle/>
        <a:p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24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3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月～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8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　鹿児島工場勤務</a:t>
          </a:r>
        </a:p>
      </dgm:t>
    </dgm:pt>
    <dgm:pt modelId="{A3F194C2-F00D-41C4-9D5C-78771889E271}" type="parTrans" cxnId="{42CB77A8-CF61-4B13-B8AC-8544D36D29C1}">
      <dgm:prSet/>
      <dgm:spPr/>
      <dgm:t>
        <a:bodyPr/>
        <a:lstStyle/>
        <a:p>
          <a:endParaRPr kumimoji="1" lang="ja-JP" altLang="en-US"/>
        </a:p>
      </dgm:t>
    </dgm:pt>
    <dgm:pt modelId="{5595B10C-D98F-423F-A8A7-4241215BE03D}" type="sibTrans" cxnId="{42CB77A8-CF61-4B13-B8AC-8544D36D29C1}">
      <dgm:prSet/>
      <dgm:spPr/>
      <dgm:t>
        <a:bodyPr/>
        <a:lstStyle/>
        <a:p>
          <a:endParaRPr kumimoji="1" lang="ja-JP" altLang="en-US"/>
        </a:p>
      </dgm:t>
    </dgm:pt>
    <dgm:pt modelId="{2F5FB11A-0975-4962-BA61-2021EC393BED}">
      <dgm:prSet phldrT="[テキスト]"/>
      <dgm:spPr/>
      <dgm:t>
        <a:bodyPr/>
        <a:lstStyle/>
        <a:p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24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8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月～　　　ベトナム工場勤務</a:t>
          </a:r>
        </a:p>
      </dgm:t>
    </dgm:pt>
    <dgm:pt modelId="{4482AADF-6099-4F3D-B1D1-B58C7D3A90DE}" type="parTrans" cxnId="{83AFA0F1-C21B-4237-97B6-91312A0C3047}">
      <dgm:prSet/>
      <dgm:spPr/>
      <dgm:t>
        <a:bodyPr/>
        <a:lstStyle/>
        <a:p>
          <a:endParaRPr kumimoji="1" lang="ja-JP" altLang="en-US"/>
        </a:p>
      </dgm:t>
    </dgm:pt>
    <dgm:pt modelId="{AE0B8D6A-978A-4E3E-8051-5E65868EDF2F}" type="sibTrans" cxnId="{83AFA0F1-C21B-4237-97B6-91312A0C3047}">
      <dgm:prSet/>
      <dgm:spPr/>
      <dgm:t>
        <a:bodyPr/>
        <a:lstStyle/>
        <a:p>
          <a:endParaRPr kumimoji="1" lang="ja-JP" altLang="en-US"/>
        </a:p>
      </dgm:t>
    </dgm:pt>
    <dgm:pt modelId="{65AAF122-8854-46BD-A1C6-4CB40A9ED8DC}">
      <dgm:prSet phldrT="[テキスト]"/>
      <dgm:spPr/>
      <dgm:t>
        <a:bodyPr/>
        <a:lstStyle/>
        <a:p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25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11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月～　　山形工場勤務</a:t>
          </a:r>
        </a:p>
      </dgm:t>
    </dgm:pt>
    <dgm:pt modelId="{79BFE93E-FD17-4CD0-945A-4D5A5A3E577F}" type="parTrans" cxnId="{03D35DED-7BF1-4CC6-A80E-DA0259EB325C}">
      <dgm:prSet/>
      <dgm:spPr/>
      <dgm:t>
        <a:bodyPr/>
        <a:lstStyle/>
        <a:p>
          <a:endParaRPr kumimoji="1" lang="ja-JP" altLang="en-US"/>
        </a:p>
      </dgm:t>
    </dgm:pt>
    <dgm:pt modelId="{60A44EB8-A31F-4F68-9EDF-15299ABD6878}" type="sibTrans" cxnId="{03D35DED-7BF1-4CC6-A80E-DA0259EB325C}">
      <dgm:prSet/>
      <dgm:spPr/>
      <dgm:t>
        <a:bodyPr/>
        <a:lstStyle/>
        <a:p>
          <a:endParaRPr kumimoji="1" lang="ja-JP" altLang="en-US"/>
        </a:p>
      </dgm:t>
    </dgm:pt>
    <dgm:pt modelId="{3534B10D-7B22-4D9D-93A7-5070DC3BB502}">
      <dgm:prSet phldrT="[テキスト]"/>
      <dgm:spPr/>
      <dgm:t>
        <a:bodyPr/>
        <a:lstStyle/>
        <a:p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家族　妻、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6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歳男子、愛犬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匹</a:t>
          </a:r>
        </a:p>
      </dgm:t>
    </dgm:pt>
    <dgm:pt modelId="{EA1CDB80-DD2B-4B6E-9A7F-17E35168E3FB}" type="parTrans" cxnId="{276F9D18-5BD2-4388-B2D7-BC1F4D3AD490}">
      <dgm:prSet/>
      <dgm:spPr/>
      <dgm:t>
        <a:bodyPr/>
        <a:lstStyle/>
        <a:p>
          <a:endParaRPr kumimoji="1" lang="ja-JP" altLang="en-US"/>
        </a:p>
      </dgm:t>
    </dgm:pt>
    <dgm:pt modelId="{4B6D9EB2-FE5C-417E-B94A-B34300431F58}" type="sibTrans" cxnId="{276F9D18-5BD2-4388-B2D7-BC1F4D3AD490}">
      <dgm:prSet/>
      <dgm:spPr/>
      <dgm:t>
        <a:bodyPr/>
        <a:lstStyle/>
        <a:p>
          <a:endParaRPr kumimoji="1" lang="ja-JP" altLang="en-US"/>
        </a:p>
      </dgm:t>
    </dgm:pt>
    <dgm:pt modelId="{0FFDCC0B-FF21-46F0-BBA7-53BC68D6A995}">
      <dgm:prSet phldrT="[テキスト]"/>
      <dgm:spPr/>
      <dgm:t>
        <a:bodyPr/>
        <a:lstStyle/>
        <a:p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24</a:t>
          </a:r>
          <a:r>
            <a: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　光洋技研㈱山形工場　入社</a:t>
          </a:r>
        </a:p>
      </dgm:t>
    </dgm:pt>
    <dgm:pt modelId="{A8E1B216-2114-467B-A7DA-26DC5FE76668}" type="sibTrans" cxnId="{988A1B42-4471-4432-8ADF-BE26A823B342}">
      <dgm:prSet/>
      <dgm:spPr/>
      <dgm:t>
        <a:bodyPr/>
        <a:lstStyle/>
        <a:p>
          <a:endParaRPr kumimoji="1" lang="ja-JP" altLang="en-US"/>
        </a:p>
      </dgm:t>
    </dgm:pt>
    <dgm:pt modelId="{512F6D44-32BF-4C9D-9AD4-78C1300ED541}" type="parTrans" cxnId="{988A1B42-4471-4432-8ADF-BE26A823B342}">
      <dgm:prSet/>
      <dgm:spPr/>
      <dgm:t>
        <a:bodyPr/>
        <a:lstStyle/>
        <a:p>
          <a:endParaRPr kumimoji="1" lang="ja-JP" altLang="en-US"/>
        </a:p>
      </dgm:t>
    </dgm:pt>
    <dgm:pt modelId="{ADC59812-A0BF-40D3-AD8C-BCD36682D21E}">
      <dgm:prSet phldrT="[テキスト]"/>
      <dgm:spPr/>
      <dgm:t>
        <a:bodyPr/>
        <a:lstStyle/>
        <a:p>
          <a:endParaRPr kumimoji="1" lang="ja-JP" altLang="en-US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B57245B6-2345-4566-AD45-7E31CBEDBF79}" type="sibTrans" cxnId="{FFCC29FA-B492-40F9-8027-9E5B0E4E544E}">
      <dgm:prSet/>
      <dgm:spPr/>
      <dgm:t>
        <a:bodyPr/>
        <a:lstStyle/>
        <a:p>
          <a:endParaRPr kumimoji="1" lang="ja-JP" altLang="en-US"/>
        </a:p>
      </dgm:t>
    </dgm:pt>
    <dgm:pt modelId="{5F083807-8850-40E6-BD0D-50CE9B4A72CD}" type="parTrans" cxnId="{FFCC29FA-B492-40F9-8027-9E5B0E4E544E}">
      <dgm:prSet/>
      <dgm:spPr/>
      <dgm:t>
        <a:bodyPr/>
        <a:lstStyle/>
        <a:p>
          <a:endParaRPr kumimoji="1" lang="ja-JP" altLang="en-US"/>
        </a:p>
      </dgm:t>
    </dgm:pt>
    <dgm:pt modelId="{88194F37-FA44-4B24-9C2B-6F7930A78273}">
      <dgm:prSet phldrT="[テキスト]"/>
      <dgm:spPr/>
      <dgm:t>
        <a:bodyPr/>
        <a:lstStyle/>
        <a:p>
          <a:endParaRPr kumimoji="1" lang="ja-JP" altLang="en-US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gm:t>
    </dgm:pt>
    <dgm:pt modelId="{FA393966-C429-4835-B019-4DDE40804865}" type="sibTrans" cxnId="{D8136579-5773-4F86-9BBA-FE192CAD3758}">
      <dgm:prSet/>
      <dgm:spPr/>
      <dgm:t>
        <a:bodyPr/>
        <a:lstStyle/>
        <a:p>
          <a:endParaRPr kumimoji="1" lang="ja-JP" altLang="en-US"/>
        </a:p>
      </dgm:t>
    </dgm:pt>
    <dgm:pt modelId="{02E2D564-20F8-434E-8D98-44E47B7B18F8}" type="parTrans" cxnId="{D8136579-5773-4F86-9BBA-FE192CAD3758}">
      <dgm:prSet/>
      <dgm:spPr/>
      <dgm:t>
        <a:bodyPr/>
        <a:lstStyle/>
        <a:p>
          <a:endParaRPr kumimoji="1" lang="ja-JP" altLang="en-US"/>
        </a:p>
      </dgm:t>
    </dgm:pt>
    <dgm:pt modelId="{B436A9E8-5D83-48C0-973E-13F20E0858CB}" type="pres">
      <dgm:prSet presAssocID="{0863ADC9-14BB-4A0B-B15A-61FF5245F7D5}" presName="linear" presStyleCnt="0">
        <dgm:presLayoutVars>
          <dgm:animLvl val="lvl"/>
          <dgm:resizeHandles val="exact"/>
        </dgm:presLayoutVars>
      </dgm:prSet>
      <dgm:spPr/>
    </dgm:pt>
    <dgm:pt modelId="{D6146D07-C94A-4D66-B29C-562C89DFE461}" type="pres">
      <dgm:prSet presAssocID="{05AB0E17-B2CD-410E-AEFF-FA99EA6B6964}" presName="parentText" presStyleLbl="node1" presStyleIdx="0" presStyleCnt="1" custLinFactNeighborX="203" custLinFactNeighborY="-106">
        <dgm:presLayoutVars>
          <dgm:chMax val="0"/>
          <dgm:bulletEnabled val="1"/>
        </dgm:presLayoutVars>
      </dgm:prSet>
      <dgm:spPr/>
    </dgm:pt>
    <dgm:pt modelId="{8BF7018F-8F31-4AFD-ABA9-FA6287215C7C}" type="pres">
      <dgm:prSet presAssocID="{05AB0E17-B2CD-410E-AEFF-FA99EA6B69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1B0A70E-FBB8-4A8E-AA26-DDD35AEC22F0}" srcId="{05AB0E17-B2CD-410E-AEFF-FA99EA6B6964}" destId="{C1F648B6-361B-44C0-A48E-B05BCB71FB7C}" srcOrd="3" destOrd="0" parTransId="{CC1D3E0C-8278-4DAF-9D18-B941F18CDA60}" sibTransId="{8A788980-E793-4C18-B8EF-D4FA3B6B21CA}"/>
    <dgm:cxn modelId="{276F9D18-5BD2-4388-B2D7-BC1F4D3AD490}" srcId="{05AB0E17-B2CD-410E-AEFF-FA99EA6B6964}" destId="{3534B10D-7B22-4D9D-93A7-5070DC3BB502}" srcOrd="7" destOrd="0" parTransId="{EA1CDB80-DD2B-4B6E-9A7F-17E35168E3FB}" sibTransId="{4B6D9EB2-FE5C-417E-B94A-B34300431F58}"/>
    <dgm:cxn modelId="{175C331A-E196-4ADA-8EA1-72EE644F6777}" type="presOf" srcId="{65AAF122-8854-46BD-A1C6-4CB40A9ED8DC}" destId="{8BF7018F-8F31-4AFD-ABA9-FA6287215C7C}" srcOrd="0" destOrd="6" presId="urn:microsoft.com/office/officeart/2005/8/layout/vList2"/>
    <dgm:cxn modelId="{6162512D-3F93-401E-BAA6-212B515F1B0C}" type="presOf" srcId="{0FFDCC0B-FF21-46F0-BBA7-53BC68D6A995}" destId="{8BF7018F-8F31-4AFD-ABA9-FA6287215C7C}" srcOrd="0" destOrd="2" presId="urn:microsoft.com/office/officeart/2005/8/layout/vList2"/>
    <dgm:cxn modelId="{D4801B3C-8CB4-4BE9-98F0-B2678103679E}" type="presOf" srcId="{3534B10D-7B22-4D9D-93A7-5070DC3BB502}" destId="{8BF7018F-8F31-4AFD-ABA9-FA6287215C7C}" srcOrd="0" destOrd="7" presId="urn:microsoft.com/office/officeart/2005/8/layout/vList2"/>
    <dgm:cxn modelId="{59DE0A5C-417A-45CD-9095-C450475A68C2}" type="presOf" srcId="{0863ADC9-14BB-4A0B-B15A-61FF5245F7D5}" destId="{B436A9E8-5D83-48C0-973E-13F20E0858CB}" srcOrd="0" destOrd="0" presId="urn:microsoft.com/office/officeart/2005/8/layout/vList2"/>
    <dgm:cxn modelId="{988A1B42-4471-4432-8ADF-BE26A823B342}" srcId="{05AB0E17-B2CD-410E-AEFF-FA99EA6B6964}" destId="{0FFDCC0B-FF21-46F0-BBA7-53BC68D6A995}" srcOrd="2" destOrd="0" parTransId="{512F6D44-32BF-4C9D-9AD4-78C1300ED541}" sibTransId="{A8E1B216-2114-467B-A7DA-26DC5FE76668}"/>
    <dgm:cxn modelId="{8082CB67-C80F-409A-8CDE-9B413E162953}" srcId="{0863ADC9-14BB-4A0B-B15A-61FF5245F7D5}" destId="{05AB0E17-B2CD-410E-AEFF-FA99EA6B6964}" srcOrd="0" destOrd="0" parTransId="{DC06E51B-4E06-4630-BED2-BEE6B6CBC6E2}" sibTransId="{03F654F9-7DD4-4639-AFEF-91993E732876}"/>
    <dgm:cxn modelId="{D8136579-5773-4F86-9BBA-FE192CAD3758}" srcId="{05AB0E17-B2CD-410E-AEFF-FA99EA6B6964}" destId="{88194F37-FA44-4B24-9C2B-6F7930A78273}" srcOrd="1" destOrd="0" parTransId="{02E2D564-20F8-434E-8D98-44E47B7B18F8}" sibTransId="{FA393966-C429-4835-B019-4DDE40804865}"/>
    <dgm:cxn modelId="{9653B97E-5CA6-442C-B340-BAC6FA6431C2}" type="presOf" srcId="{37CAF899-9ED2-4D4E-BEA7-CCBBCE4C532A}" destId="{8BF7018F-8F31-4AFD-ABA9-FA6287215C7C}" srcOrd="0" destOrd="4" presId="urn:microsoft.com/office/officeart/2005/8/layout/vList2"/>
    <dgm:cxn modelId="{6FA56586-CEB4-4CC4-91FA-7AC642A7E0E2}" type="presOf" srcId="{88194F37-FA44-4B24-9C2B-6F7930A78273}" destId="{8BF7018F-8F31-4AFD-ABA9-FA6287215C7C}" srcOrd="0" destOrd="1" presId="urn:microsoft.com/office/officeart/2005/8/layout/vList2"/>
    <dgm:cxn modelId="{25F7D99E-67F1-45DE-9E22-040FF77ABBAF}" type="presOf" srcId="{C1F648B6-361B-44C0-A48E-B05BCB71FB7C}" destId="{8BF7018F-8F31-4AFD-ABA9-FA6287215C7C}" srcOrd="0" destOrd="3" presId="urn:microsoft.com/office/officeart/2005/8/layout/vList2"/>
    <dgm:cxn modelId="{D63A18A2-25E9-4763-A497-379DE123B8A7}" type="presOf" srcId="{2F5FB11A-0975-4962-BA61-2021EC393BED}" destId="{8BF7018F-8F31-4AFD-ABA9-FA6287215C7C}" srcOrd="0" destOrd="5" presId="urn:microsoft.com/office/officeart/2005/8/layout/vList2"/>
    <dgm:cxn modelId="{42CB77A8-CF61-4B13-B8AC-8544D36D29C1}" srcId="{05AB0E17-B2CD-410E-AEFF-FA99EA6B6964}" destId="{37CAF899-9ED2-4D4E-BEA7-CCBBCE4C532A}" srcOrd="4" destOrd="0" parTransId="{A3F194C2-F00D-41C4-9D5C-78771889E271}" sibTransId="{5595B10C-D98F-423F-A8A7-4241215BE03D}"/>
    <dgm:cxn modelId="{84E316AC-9F96-4650-AFBC-115896736889}" srcId="{05AB0E17-B2CD-410E-AEFF-FA99EA6B6964}" destId="{D0373A15-35F8-4AB6-994C-8535EEA906C0}" srcOrd="9" destOrd="0" parTransId="{FEF4023C-58EA-44CF-9534-3C710D3657D9}" sibTransId="{5B2CE4BD-7D27-4301-9D52-396CE1B85F35}"/>
    <dgm:cxn modelId="{53270CB4-AC83-46C4-9AA1-4D77C51A84D2}" type="presOf" srcId="{05AB0E17-B2CD-410E-AEFF-FA99EA6B6964}" destId="{D6146D07-C94A-4D66-B29C-562C89DFE461}" srcOrd="0" destOrd="0" presId="urn:microsoft.com/office/officeart/2005/8/layout/vList2"/>
    <dgm:cxn modelId="{41E243C8-1A1B-4361-8A05-949071F0DC5F}" type="presOf" srcId="{5DA1DF6F-F6E0-44F7-9ADD-38D6AC5FEEE9}" destId="{8BF7018F-8F31-4AFD-ABA9-FA6287215C7C}" srcOrd="0" destOrd="8" presId="urn:microsoft.com/office/officeart/2005/8/layout/vList2"/>
    <dgm:cxn modelId="{69C017DA-AB2C-4803-ACEA-C0468FA42C6A}" type="presOf" srcId="{ADC59812-A0BF-40D3-AD8C-BCD36682D21E}" destId="{8BF7018F-8F31-4AFD-ABA9-FA6287215C7C}" srcOrd="0" destOrd="0" presId="urn:microsoft.com/office/officeart/2005/8/layout/vList2"/>
    <dgm:cxn modelId="{503387E5-AE31-41B8-ABFA-FFF8FBA5C8FB}" type="presOf" srcId="{D0373A15-35F8-4AB6-994C-8535EEA906C0}" destId="{8BF7018F-8F31-4AFD-ABA9-FA6287215C7C}" srcOrd="0" destOrd="9" presId="urn:microsoft.com/office/officeart/2005/8/layout/vList2"/>
    <dgm:cxn modelId="{03D35DED-7BF1-4CC6-A80E-DA0259EB325C}" srcId="{05AB0E17-B2CD-410E-AEFF-FA99EA6B6964}" destId="{65AAF122-8854-46BD-A1C6-4CB40A9ED8DC}" srcOrd="6" destOrd="0" parTransId="{79BFE93E-FD17-4CD0-945A-4D5A5A3E577F}" sibTransId="{60A44EB8-A31F-4F68-9EDF-15299ABD6878}"/>
    <dgm:cxn modelId="{83AFA0F1-C21B-4237-97B6-91312A0C3047}" srcId="{05AB0E17-B2CD-410E-AEFF-FA99EA6B6964}" destId="{2F5FB11A-0975-4962-BA61-2021EC393BED}" srcOrd="5" destOrd="0" parTransId="{4482AADF-6099-4F3D-B1D1-B58C7D3A90DE}" sibTransId="{AE0B8D6A-978A-4E3E-8051-5E65868EDF2F}"/>
    <dgm:cxn modelId="{FFCC29FA-B492-40F9-8027-9E5B0E4E544E}" srcId="{05AB0E17-B2CD-410E-AEFF-FA99EA6B6964}" destId="{ADC59812-A0BF-40D3-AD8C-BCD36682D21E}" srcOrd="0" destOrd="0" parTransId="{5F083807-8850-40E6-BD0D-50CE9B4A72CD}" sibTransId="{B57245B6-2345-4566-AD45-7E31CBEDBF79}"/>
    <dgm:cxn modelId="{CBD68AFF-EA38-4EA5-9341-1BF15A019F6A}" srcId="{05AB0E17-B2CD-410E-AEFF-FA99EA6B6964}" destId="{5DA1DF6F-F6E0-44F7-9ADD-38D6AC5FEEE9}" srcOrd="8" destOrd="0" parTransId="{E9D85C75-5567-4088-BF32-620A7849D5A1}" sibTransId="{95455A7F-9F96-412F-8F5F-F0023265845B}"/>
    <dgm:cxn modelId="{36D44EC7-4A7E-4152-9922-2EF44CEB6536}" type="presParOf" srcId="{B436A9E8-5D83-48C0-973E-13F20E0858CB}" destId="{D6146D07-C94A-4D66-B29C-562C89DFE461}" srcOrd="0" destOrd="0" presId="urn:microsoft.com/office/officeart/2005/8/layout/vList2"/>
    <dgm:cxn modelId="{7181D171-4A15-4F5C-842C-2B23C97F3151}" type="presParOf" srcId="{B436A9E8-5D83-48C0-973E-13F20E0858CB}" destId="{8BF7018F-8F31-4AFD-ABA9-FA6287215C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1A2CD6-2E57-4A57-A887-6AA8A412EB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75EECF5-E64C-4FCF-B9BD-400FC9F26970}">
      <dgm:prSet phldrT="[テキスト]" custT="1"/>
      <dgm:spPr/>
      <dgm:t>
        <a:bodyPr/>
        <a:lstStyle/>
        <a:p>
          <a:endParaRPr kumimoji="1" lang="ja-JP" altLang="en-US" sz="2400" dirty="0"/>
        </a:p>
      </dgm:t>
    </dgm:pt>
    <dgm:pt modelId="{FDB53011-8E2B-4F4E-BF22-5D6FA47E5A37}" type="parTrans" cxnId="{AC409048-1D9F-41C9-98A8-0B9A2DC69309}">
      <dgm:prSet/>
      <dgm:spPr/>
      <dgm:t>
        <a:bodyPr/>
        <a:lstStyle/>
        <a:p>
          <a:endParaRPr kumimoji="1" lang="ja-JP" altLang="en-US"/>
        </a:p>
      </dgm:t>
    </dgm:pt>
    <dgm:pt modelId="{A0898BD2-0799-48E2-B96E-83E745D07BF4}" type="sibTrans" cxnId="{AC409048-1D9F-41C9-98A8-0B9A2DC69309}">
      <dgm:prSet/>
      <dgm:spPr/>
      <dgm:t>
        <a:bodyPr/>
        <a:lstStyle/>
        <a:p>
          <a:endParaRPr kumimoji="1" lang="ja-JP" altLang="en-US"/>
        </a:p>
      </dgm:t>
    </dgm:pt>
    <dgm:pt modelId="{76EB0B63-46E8-4C65-940B-5E8ECFF56F56}">
      <dgm:prSet phldrT="[テキスト]" custT="1"/>
      <dgm:spPr/>
      <dgm:t>
        <a:bodyPr/>
        <a:lstStyle/>
        <a:p>
          <a:r>
            <a:rPr kumimoji="1" lang="en-US" altLang="ja-JP" sz="1800" dirty="0"/>
            <a:t>6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　　起床　愛犬⁺猫の世話、朝食</a:t>
          </a:r>
          <a:endParaRPr kumimoji="1" lang="en-US" altLang="ja-JP" sz="1800" dirty="0"/>
        </a:p>
        <a:p>
          <a:r>
            <a:rPr kumimoji="1" lang="en-US" altLang="ja-JP" sz="1800" dirty="0"/>
            <a:t>7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40</a:t>
          </a:r>
          <a:r>
            <a:rPr kumimoji="1" lang="ja-JP" altLang="en-US" sz="1800" dirty="0"/>
            <a:t>　　会社着</a:t>
          </a:r>
          <a:endParaRPr kumimoji="1" lang="en-US" altLang="ja-JP" sz="1800" dirty="0"/>
        </a:p>
        <a:p>
          <a:r>
            <a:rPr kumimoji="1" lang="en-US" altLang="ja-JP" sz="1800" dirty="0"/>
            <a:t>8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　　ラジオ体操・朝礼　　グループ毎にミーテイング。</a:t>
          </a:r>
          <a:endParaRPr kumimoji="1" lang="en-US" altLang="ja-JP" sz="1800" dirty="0"/>
        </a:p>
        <a:p>
          <a:r>
            <a:rPr kumimoji="1" lang="ja-JP" altLang="en-US" sz="1800" dirty="0"/>
            <a:t>　　　　　本日の作業内容確認、課員への作業指示</a:t>
          </a:r>
          <a:endParaRPr kumimoji="1" lang="en-US" altLang="ja-JP" sz="1800" dirty="0"/>
        </a:p>
        <a:p>
          <a:r>
            <a:rPr kumimoji="1" lang="en-US" altLang="ja-JP" sz="1800" dirty="0"/>
            <a:t>10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～</a:t>
          </a:r>
          <a:r>
            <a:rPr kumimoji="1" lang="en-US" altLang="ja-JP" sz="1800" dirty="0"/>
            <a:t>10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10</a:t>
          </a:r>
          <a:r>
            <a:rPr kumimoji="1" lang="ja-JP" altLang="en-US" sz="1800" dirty="0"/>
            <a:t>　休憩</a:t>
          </a:r>
          <a:endParaRPr kumimoji="1" lang="en-US" altLang="ja-JP" sz="1800" dirty="0"/>
        </a:p>
        <a:p>
          <a:r>
            <a:rPr kumimoji="1" lang="en-US" altLang="ja-JP" sz="1800" dirty="0"/>
            <a:t>12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10</a:t>
          </a:r>
          <a:r>
            <a:rPr kumimoji="1" lang="ja-JP" altLang="en-US" sz="1800" dirty="0"/>
            <a:t>　 昼食休憩</a:t>
          </a:r>
          <a:endParaRPr kumimoji="1" lang="en-US" altLang="ja-JP" sz="1800" dirty="0"/>
        </a:p>
        <a:p>
          <a:r>
            <a:rPr kumimoji="1" lang="en-US" altLang="ja-JP" sz="1800" dirty="0"/>
            <a:t>12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50</a:t>
          </a:r>
          <a:r>
            <a:rPr kumimoji="1" lang="ja-JP" altLang="en-US" sz="1800" dirty="0"/>
            <a:t>～午後の作業開始・段取り作業</a:t>
          </a:r>
          <a:endParaRPr kumimoji="1" lang="en-US" altLang="ja-JP" sz="1800" dirty="0"/>
        </a:p>
        <a:p>
          <a:r>
            <a:rPr kumimoji="1" lang="en-US" altLang="ja-JP" sz="1800" dirty="0"/>
            <a:t>14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50</a:t>
          </a:r>
          <a:r>
            <a:rPr kumimoji="1" lang="ja-JP" altLang="en-US" sz="1800" dirty="0"/>
            <a:t>～</a:t>
          </a:r>
          <a:r>
            <a:rPr kumimoji="1" lang="en-US" altLang="ja-JP" sz="1800" dirty="0"/>
            <a:t>15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　休憩</a:t>
          </a:r>
          <a:endParaRPr kumimoji="1" lang="en-US" altLang="ja-JP" sz="1800" dirty="0"/>
        </a:p>
        <a:p>
          <a:r>
            <a:rPr kumimoji="1" lang="en-US" altLang="ja-JP" sz="1800" dirty="0"/>
            <a:t>15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～作業開始</a:t>
          </a:r>
          <a:endParaRPr kumimoji="1" lang="en-US" altLang="ja-JP" sz="1800" dirty="0"/>
        </a:p>
        <a:p>
          <a:r>
            <a:rPr kumimoji="1" lang="en-US" altLang="ja-JP" sz="1800" dirty="0"/>
            <a:t>16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30</a:t>
          </a:r>
          <a:r>
            <a:rPr kumimoji="1" lang="ja-JP" altLang="en-US" sz="1800" dirty="0"/>
            <a:t>　  終業前清掃の実施。　夜勤者への連絡引継ぎ</a:t>
          </a:r>
          <a:endParaRPr kumimoji="1" lang="en-US" altLang="ja-JP" sz="1800" dirty="0"/>
        </a:p>
        <a:p>
          <a:r>
            <a:rPr kumimoji="1" lang="en-US" altLang="ja-JP" sz="1800" dirty="0"/>
            <a:t>17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　  終業　　</a:t>
          </a:r>
          <a:r>
            <a:rPr kumimoji="1" lang="en-US" altLang="ja-JP" sz="1800" dirty="0"/>
            <a:t>2</a:t>
          </a:r>
          <a:r>
            <a:rPr kumimoji="1" lang="ja-JP" altLang="en-US" sz="1800" dirty="0"/>
            <a:t>時間残業の場合は</a:t>
          </a:r>
          <a:r>
            <a:rPr kumimoji="1" lang="en-US" altLang="ja-JP" sz="1800" dirty="0"/>
            <a:t>19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00</a:t>
          </a:r>
          <a:r>
            <a:rPr kumimoji="1" lang="ja-JP" altLang="en-US" sz="1800" dirty="0"/>
            <a:t>まで</a:t>
          </a:r>
          <a:endParaRPr kumimoji="1" lang="en-US" altLang="ja-JP" sz="1800" dirty="0"/>
        </a:p>
        <a:p>
          <a:r>
            <a:rPr kumimoji="1" lang="en-US" altLang="ja-JP" sz="1800" dirty="0"/>
            <a:t>17</a:t>
          </a:r>
          <a:r>
            <a:rPr kumimoji="1" lang="ja-JP" altLang="en-US" sz="1800" dirty="0"/>
            <a:t>：</a:t>
          </a:r>
          <a:r>
            <a:rPr kumimoji="1" lang="en-US" altLang="ja-JP" sz="1800" dirty="0"/>
            <a:t>30</a:t>
          </a:r>
          <a:r>
            <a:rPr kumimoji="1" lang="ja-JP" altLang="en-US" sz="1800" dirty="0"/>
            <a:t>　  帰宅　息子・愛犬と遊ぶ、毎日、息子とお風呂に入ります！</a:t>
          </a:r>
          <a:endParaRPr kumimoji="1" lang="en-US" altLang="ja-JP" sz="1800" dirty="0"/>
        </a:p>
        <a:p>
          <a:endParaRPr kumimoji="1" lang="en-US" altLang="ja-JP" sz="2000" dirty="0"/>
        </a:p>
        <a:p>
          <a:r>
            <a:rPr kumimoji="1" lang="en-US" altLang="ja-JP" sz="2000" dirty="0"/>
            <a:t>23</a:t>
          </a:r>
          <a:r>
            <a:rPr kumimoji="1" lang="ja-JP" altLang="en-US" sz="2000" dirty="0"/>
            <a:t>：</a:t>
          </a:r>
          <a:r>
            <a:rPr kumimoji="1" lang="en-US" altLang="ja-JP" sz="2000" dirty="0"/>
            <a:t>00</a:t>
          </a:r>
          <a:r>
            <a:rPr kumimoji="1" lang="ja-JP" altLang="en-US" sz="2000" dirty="0"/>
            <a:t>　 就寝</a:t>
          </a:r>
          <a:endParaRPr kumimoji="1" lang="en-US" altLang="ja-JP" sz="2000" dirty="0"/>
        </a:p>
      </dgm:t>
    </dgm:pt>
    <dgm:pt modelId="{176C1198-F381-4CC5-A3E7-5FDEC4E5F6EC}" type="parTrans" cxnId="{95445119-D089-41C0-AD39-2E76D74E01F6}">
      <dgm:prSet/>
      <dgm:spPr/>
      <dgm:t>
        <a:bodyPr/>
        <a:lstStyle/>
        <a:p>
          <a:endParaRPr kumimoji="1" lang="ja-JP" altLang="en-US"/>
        </a:p>
      </dgm:t>
    </dgm:pt>
    <dgm:pt modelId="{E25F3D50-F7F7-493C-9D5F-C07F0CFEBC0F}" type="sibTrans" cxnId="{95445119-D089-41C0-AD39-2E76D74E01F6}">
      <dgm:prSet/>
      <dgm:spPr/>
      <dgm:t>
        <a:bodyPr/>
        <a:lstStyle/>
        <a:p>
          <a:endParaRPr kumimoji="1" lang="ja-JP" altLang="en-US"/>
        </a:p>
      </dgm:t>
    </dgm:pt>
    <dgm:pt modelId="{0CC4AF63-A561-464D-ACB4-928CA965DEB2}">
      <dgm:prSet phldrT="[テキスト]" custT="1"/>
      <dgm:spPr/>
      <dgm:t>
        <a:bodyPr/>
        <a:lstStyle/>
        <a:p>
          <a:endParaRPr kumimoji="1" lang="en-US" altLang="ja-JP" sz="2400" dirty="0"/>
        </a:p>
      </dgm:t>
    </dgm:pt>
    <dgm:pt modelId="{C8E39A1B-C353-4011-9DD9-767BCCC716DB}" type="parTrans" cxnId="{0313D5F2-D00F-4EBD-AD91-99366B71E2DE}">
      <dgm:prSet/>
      <dgm:spPr/>
      <dgm:t>
        <a:bodyPr/>
        <a:lstStyle/>
        <a:p>
          <a:endParaRPr kumimoji="1" lang="ja-JP" altLang="en-US"/>
        </a:p>
      </dgm:t>
    </dgm:pt>
    <dgm:pt modelId="{AD2755C1-8BE0-49E0-B080-6B035D381AB0}" type="sibTrans" cxnId="{0313D5F2-D00F-4EBD-AD91-99366B71E2DE}">
      <dgm:prSet/>
      <dgm:spPr/>
      <dgm:t>
        <a:bodyPr/>
        <a:lstStyle/>
        <a:p>
          <a:endParaRPr kumimoji="1" lang="ja-JP" altLang="en-US"/>
        </a:p>
      </dgm:t>
    </dgm:pt>
    <dgm:pt modelId="{4AFC7D2F-EC3A-451F-8BF9-2484681BD9EC}">
      <dgm:prSet phldrT="[テキスト]" custT="1"/>
      <dgm:spPr/>
      <dgm:t>
        <a:bodyPr/>
        <a:lstStyle/>
        <a:p>
          <a:endParaRPr kumimoji="1" lang="en-US" altLang="ja-JP" sz="2400" dirty="0"/>
        </a:p>
      </dgm:t>
    </dgm:pt>
    <dgm:pt modelId="{86715562-2F32-4140-A88C-B6F127F85694}" type="parTrans" cxnId="{F9DC7C6A-4860-428F-B52C-ACF9CB797807}">
      <dgm:prSet/>
      <dgm:spPr/>
      <dgm:t>
        <a:bodyPr/>
        <a:lstStyle/>
        <a:p>
          <a:endParaRPr kumimoji="1" lang="ja-JP" altLang="en-US"/>
        </a:p>
      </dgm:t>
    </dgm:pt>
    <dgm:pt modelId="{98AF4F2A-2D88-4785-ABEA-3BC822E18397}" type="sibTrans" cxnId="{F9DC7C6A-4860-428F-B52C-ACF9CB797807}">
      <dgm:prSet/>
      <dgm:spPr/>
      <dgm:t>
        <a:bodyPr/>
        <a:lstStyle/>
        <a:p>
          <a:endParaRPr kumimoji="1" lang="ja-JP" altLang="en-US"/>
        </a:p>
      </dgm:t>
    </dgm:pt>
    <dgm:pt modelId="{11EAFC89-4374-41EA-AEA2-0612CB5D8A8E}" type="pres">
      <dgm:prSet presAssocID="{DC1A2CD6-2E57-4A57-A887-6AA8A412EB65}" presName="vert0" presStyleCnt="0">
        <dgm:presLayoutVars>
          <dgm:dir/>
          <dgm:animOne val="branch"/>
          <dgm:animLvl val="lvl"/>
        </dgm:presLayoutVars>
      </dgm:prSet>
      <dgm:spPr/>
    </dgm:pt>
    <dgm:pt modelId="{F0653622-7A29-49D9-8EA1-F971ED151F24}" type="pres">
      <dgm:prSet presAssocID="{B75EECF5-E64C-4FCF-B9BD-400FC9F26970}" presName="thickLine" presStyleLbl="alignNode1" presStyleIdx="0" presStyleCnt="1"/>
      <dgm:spPr/>
    </dgm:pt>
    <dgm:pt modelId="{3D5AEF81-9532-41DE-B92C-15F23EF5A7C8}" type="pres">
      <dgm:prSet presAssocID="{B75EECF5-E64C-4FCF-B9BD-400FC9F26970}" presName="horz1" presStyleCnt="0"/>
      <dgm:spPr/>
    </dgm:pt>
    <dgm:pt modelId="{5E2DC8DB-A2BD-434E-8A24-C7BDCCF9DB99}" type="pres">
      <dgm:prSet presAssocID="{B75EECF5-E64C-4FCF-B9BD-400FC9F26970}" presName="tx1" presStyleLbl="revTx" presStyleIdx="0" presStyleCnt="4"/>
      <dgm:spPr/>
    </dgm:pt>
    <dgm:pt modelId="{AEEADC03-C594-4FA0-94E8-93083D1F9157}" type="pres">
      <dgm:prSet presAssocID="{B75EECF5-E64C-4FCF-B9BD-400FC9F26970}" presName="vert1" presStyleCnt="0"/>
      <dgm:spPr/>
    </dgm:pt>
    <dgm:pt modelId="{84985AFE-37A5-4D61-8787-730C5C768AEF}" type="pres">
      <dgm:prSet presAssocID="{76EB0B63-46E8-4C65-940B-5E8ECFF56F56}" presName="vertSpace2a" presStyleCnt="0"/>
      <dgm:spPr/>
    </dgm:pt>
    <dgm:pt modelId="{80D429E9-7A02-4A29-9521-1EBB5782100A}" type="pres">
      <dgm:prSet presAssocID="{76EB0B63-46E8-4C65-940B-5E8ECFF56F56}" presName="horz2" presStyleCnt="0"/>
      <dgm:spPr/>
    </dgm:pt>
    <dgm:pt modelId="{F35585DA-2572-4E96-8D2E-E16D5A1B309C}" type="pres">
      <dgm:prSet presAssocID="{76EB0B63-46E8-4C65-940B-5E8ECFF56F56}" presName="horzSpace2" presStyleCnt="0"/>
      <dgm:spPr/>
    </dgm:pt>
    <dgm:pt modelId="{CE9C5498-2B72-496C-A3A2-7ED499F57EFE}" type="pres">
      <dgm:prSet presAssocID="{76EB0B63-46E8-4C65-940B-5E8ECFF56F56}" presName="tx2" presStyleLbl="revTx" presStyleIdx="1" presStyleCnt="4" custScaleY="1902554" custLinFactNeighborX="-372" custLinFactNeighborY="-468"/>
      <dgm:spPr/>
    </dgm:pt>
    <dgm:pt modelId="{D66B524D-FB63-49C3-AAC3-D601AE6362DD}" type="pres">
      <dgm:prSet presAssocID="{76EB0B63-46E8-4C65-940B-5E8ECFF56F56}" presName="vert2" presStyleCnt="0"/>
      <dgm:spPr/>
    </dgm:pt>
    <dgm:pt modelId="{7833434A-1AC5-4F16-95E4-9280C6811876}" type="pres">
      <dgm:prSet presAssocID="{76EB0B63-46E8-4C65-940B-5E8ECFF56F56}" presName="thinLine2b" presStyleLbl="callout" presStyleIdx="0" presStyleCnt="3" custLinFactNeighborY="-11408"/>
      <dgm:spPr/>
    </dgm:pt>
    <dgm:pt modelId="{25F6944E-A6D0-4E8A-954B-8A089A618FAD}" type="pres">
      <dgm:prSet presAssocID="{76EB0B63-46E8-4C65-940B-5E8ECFF56F56}" presName="vertSpace2b" presStyleCnt="0"/>
      <dgm:spPr/>
    </dgm:pt>
    <dgm:pt modelId="{67C3290D-CC21-442D-AA21-FF5411E43986}" type="pres">
      <dgm:prSet presAssocID="{0CC4AF63-A561-464D-ACB4-928CA965DEB2}" presName="horz2" presStyleCnt="0"/>
      <dgm:spPr/>
    </dgm:pt>
    <dgm:pt modelId="{830B7FF9-025E-4FFF-8A8F-28E78573B7FF}" type="pres">
      <dgm:prSet presAssocID="{0CC4AF63-A561-464D-ACB4-928CA965DEB2}" presName="horzSpace2" presStyleCnt="0"/>
      <dgm:spPr/>
    </dgm:pt>
    <dgm:pt modelId="{0C614EBA-D5B7-4F08-A996-07C5EFBC8926}" type="pres">
      <dgm:prSet presAssocID="{0CC4AF63-A561-464D-ACB4-928CA965DEB2}" presName="tx2" presStyleLbl="revTx" presStyleIdx="2" presStyleCnt="4"/>
      <dgm:spPr/>
    </dgm:pt>
    <dgm:pt modelId="{FAE5CFB8-07D4-4CB6-9404-7C16CB820FA6}" type="pres">
      <dgm:prSet presAssocID="{0CC4AF63-A561-464D-ACB4-928CA965DEB2}" presName="vert2" presStyleCnt="0"/>
      <dgm:spPr/>
    </dgm:pt>
    <dgm:pt modelId="{E2B4D6E9-CA97-4CC8-939B-BF10B53278AB}" type="pres">
      <dgm:prSet presAssocID="{0CC4AF63-A561-464D-ACB4-928CA965DEB2}" presName="thinLine2b" presStyleLbl="callout" presStyleIdx="1" presStyleCnt="3"/>
      <dgm:spPr>
        <a:ln>
          <a:noFill/>
        </a:ln>
      </dgm:spPr>
    </dgm:pt>
    <dgm:pt modelId="{7199A3F7-8D6E-49FB-91CB-86C48AD43286}" type="pres">
      <dgm:prSet presAssocID="{0CC4AF63-A561-464D-ACB4-928CA965DEB2}" presName="vertSpace2b" presStyleCnt="0"/>
      <dgm:spPr/>
    </dgm:pt>
    <dgm:pt modelId="{C2ECB7B7-A4F2-40EE-896B-E586097F58F5}" type="pres">
      <dgm:prSet presAssocID="{4AFC7D2F-EC3A-451F-8BF9-2484681BD9EC}" presName="horz2" presStyleCnt="0"/>
      <dgm:spPr/>
    </dgm:pt>
    <dgm:pt modelId="{D3AC7C61-89EF-4206-A38C-CF22B32A3C39}" type="pres">
      <dgm:prSet presAssocID="{4AFC7D2F-EC3A-451F-8BF9-2484681BD9EC}" presName="horzSpace2" presStyleCnt="0"/>
      <dgm:spPr/>
    </dgm:pt>
    <dgm:pt modelId="{A0A2DA1A-5A69-4BD6-BB58-5F17BD90429C}" type="pres">
      <dgm:prSet presAssocID="{4AFC7D2F-EC3A-451F-8BF9-2484681BD9EC}" presName="tx2" presStyleLbl="revTx" presStyleIdx="3" presStyleCnt="4"/>
      <dgm:spPr/>
    </dgm:pt>
    <dgm:pt modelId="{31C4B515-0B95-40AB-81BE-4908138AC9EC}" type="pres">
      <dgm:prSet presAssocID="{4AFC7D2F-EC3A-451F-8BF9-2484681BD9EC}" presName="vert2" presStyleCnt="0"/>
      <dgm:spPr/>
    </dgm:pt>
    <dgm:pt modelId="{03267E2E-E1DC-45D3-8579-18AF1F687AC0}" type="pres">
      <dgm:prSet presAssocID="{4AFC7D2F-EC3A-451F-8BF9-2484681BD9EC}" presName="thinLine2b" presStyleLbl="callout" presStyleIdx="2" presStyleCnt="3" custLinFactY="-522222" custLinFactNeighborX="-1338" custLinFactNeighborY="-600000"/>
      <dgm:spPr>
        <a:ln>
          <a:noFill/>
        </a:ln>
      </dgm:spPr>
    </dgm:pt>
    <dgm:pt modelId="{49D03F86-AB6C-4B52-B2A5-478D650A4CCD}" type="pres">
      <dgm:prSet presAssocID="{4AFC7D2F-EC3A-451F-8BF9-2484681BD9EC}" presName="vertSpace2b" presStyleCnt="0"/>
      <dgm:spPr/>
    </dgm:pt>
  </dgm:ptLst>
  <dgm:cxnLst>
    <dgm:cxn modelId="{95445119-D089-41C0-AD39-2E76D74E01F6}" srcId="{B75EECF5-E64C-4FCF-B9BD-400FC9F26970}" destId="{76EB0B63-46E8-4C65-940B-5E8ECFF56F56}" srcOrd="0" destOrd="0" parTransId="{176C1198-F381-4CC5-A3E7-5FDEC4E5F6EC}" sibTransId="{E25F3D50-F7F7-493C-9D5F-C07F0CFEBC0F}"/>
    <dgm:cxn modelId="{BD001028-58E1-4F7B-8A98-9AEE5252D21C}" type="presOf" srcId="{76EB0B63-46E8-4C65-940B-5E8ECFF56F56}" destId="{CE9C5498-2B72-496C-A3A2-7ED499F57EFE}" srcOrd="0" destOrd="0" presId="urn:microsoft.com/office/officeart/2008/layout/LinedList"/>
    <dgm:cxn modelId="{AC409048-1D9F-41C9-98A8-0B9A2DC69309}" srcId="{DC1A2CD6-2E57-4A57-A887-6AA8A412EB65}" destId="{B75EECF5-E64C-4FCF-B9BD-400FC9F26970}" srcOrd="0" destOrd="0" parTransId="{FDB53011-8E2B-4F4E-BF22-5D6FA47E5A37}" sibTransId="{A0898BD2-0799-48E2-B96E-83E745D07BF4}"/>
    <dgm:cxn modelId="{F9DC7C6A-4860-428F-B52C-ACF9CB797807}" srcId="{B75EECF5-E64C-4FCF-B9BD-400FC9F26970}" destId="{4AFC7D2F-EC3A-451F-8BF9-2484681BD9EC}" srcOrd="2" destOrd="0" parTransId="{86715562-2F32-4140-A88C-B6F127F85694}" sibTransId="{98AF4F2A-2D88-4785-ABEA-3BC822E18397}"/>
    <dgm:cxn modelId="{17742E92-B727-45BE-B0A2-421F92A9D3F8}" type="presOf" srcId="{DC1A2CD6-2E57-4A57-A887-6AA8A412EB65}" destId="{11EAFC89-4374-41EA-AEA2-0612CB5D8A8E}" srcOrd="0" destOrd="0" presId="urn:microsoft.com/office/officeart/2008/layout/LinedList"/>
    <dgm:cxn modelId="{1F3A76C0-D4D8-4980-B62F-80C06C4BCF4A}" type="presOf" srcId="{0CC4AF63-A561-464D-ACB4-928CA965DEB2}" destId="{0C614EBA-D5B7-4F08-A996-07C5EFBC8926}" srcOrd="0" destOrd="0" presId="urn:microsoft.com/office/officeart/2008/layout/LinedList"/>
    <dgm:cxn modelId="{7F2053C4-E791-44E3-85A9-1DE72012539C}" type="presOf" srcId="{4AFC7D2F-EC3A-451F-8BF9-2484681BD9EC}" destId="{A0A2DA1A-5A69-4BD6-BB58-5F17BD90429C}" srcOrd="0" destOrd="0" presId="urn:microsoft.com/office/officeart/2008/layout/LinedList"/>
    <dgm:cxn modelId="{B40D20D6-86BA-4C08-B45F-0772BA3EF9EF}" type="presOf" srcId="{B75EECF5-E64C-4FCF-B9BD-400FC9F26970}" destId="{5E2DC8DB-A2BD-434E-8A24-C7BDCCF9DB99}" srcOrd="0" destOrd="0" presId="urn:microsoft.com/office/officeart/2008/layout/LinedList"/>
    <dgm:cxn modelId="{0313D5F2-D00F-4EBD-AD91-99366B71E2DE}" srcId="{B75EECF5-E64C-4FCF-B9BD-400FC9F26970}" destId="{0CC4AF63-A561-464D-ACB4-928CA965DEB2}" srcOrd="1" destOrd="0" parTransId="{C8E39A1B-C353-4011-9DD9-767BCCC716DB}" sibTransId="{AD2755C1-8BE0-49E0-B080-6B035D381AB0}"/>
    <dgm:cxn modelId="{4E9BF968-35D7-4F9D-A1B9-E6534211A78E}" type="presParOf" srcId="{11EAFC89-4374-41EA-AEA2-0612CB5D8A8E}" destId="{F0653622-7A29-49D9-8EA1-F971ED151F24}" srcOrd="0" destOrd="0" presId="urn:microsoft.com/office/officeart/2008/layout/LinedList"/>
    <dgm:cxn modelId="{F14BB49C-B2BF-4638-94CB-C3E1494A8A46}" type="presParOf" srcId="{11EAFC89-4374-41EA-AEA2-0612CB5D8A8E}" destId="{3D5AEF81-9532-41DE-B92C-15F23EF5A7C8}" srcOrd="1" destOrd="0" presId="urn:microsoft.com/office/officeart/2008/layout/LinedList"/>
    <dgm:cxn modelId="{A5624C1A-82DE-4345-B907-C811BBF472D9}" type="presParOf" srcId="{3D5AEF81-9532-41DE-B92C-15F23EF5A7C8}" destId="{5E2DC8DB-A2BD-434E-8A24-C7BDCCF9DB99}" srcOrd="0" destOrd="0" presId="urn:microsoft.com/office/officeart/2008/layout/LinedList"/>
    <dgm:cxn modelId="{500C2C21-FD8C-411C-B2CE-E1991C279B65}" type="presParOf" srcId="{3D5AEF81-9532-41DE-B92C-15F23EF5A7C8}" destId="{AEEADC03-C594-4FA0-94E8-93083D1F9157}" srcOrd="1" destOrd="0" presId="urn:microsoft.com/office/officeart/2008/layout/LinedList"/>
    <dgm:cxn modelId="{FC010C3B-9977-4B1E-8CA1-8B2BD09409BF}" type="presParOf" srcId="{AEEADC03-C594-4FA0-94E8-93083D1F9157}" destId="{84985AFE-37A5-4D61-8787-730C5C768AEF}" srcOrd="0" destOrd="0" presId="urn:microsoft.com/office/officeart/2008/layout/LinedList"/>
    <dgm:cxn modelId="{F5524E0A-8392-4687-A4D6-0804FE597F1F}" type="presParOf" srcId="{AEEADC03-C594-4FA0-94E8-93083D1F9157}" destId="{80D429E9-7A02-4A29-9521-1EBB5782100A}" srcOrd="1" destOrd="0" presId="urn:microsoft.com/office/officeart/2008/layout/LinedList"/>
    <dgm:cxn modelId="{54B55C67-DCF3-4FCA-A4BB-08424B793C09}" type="presParOf" srcId="{80D429E9-7A02-4A29-9521-1EBB5782100A}" destId="{F35585DA-2572-4E96-8D2E-E16D5A1B309C}" srcOrd="0" destOrd="0" presId="urn:microsoft.com/office/officeart/2008/layout/LinedList"/>
    <dgm:cxn modelId="{F48E7AE0-F5DA-4BCB-AC27-FE86485357A0}" type="presParOf" srcId="{80D429E9-7A02-4A29-9521-1EBB5782100A}" destId="{CE9C5498-2B72-496C-A3A2-7ED499F57EFE}" srcOrd="1" destOrd="0" presId="urn:microsoft.com/office/officeart/2008/layout/LinedList"/>
    <dgm:cxn modelId="{3A78C2EA-2748-49D9-8777-F1EC1F38D7E6}" type="presParOf" srcId="{80D429E9-7A02-4A29-9521-1EBB5782100A}" destId="{D66B524D-FB63-49C3-AAC3-D601AE6362DD}" srcOrd="2" destOrd="0" presId="urn:microsoft.com/office/officeart/2008/layout/LinedList"/>
    <dgm:cxn modelId="{053962C1-30EF-4E5C-8D5C-A4A8CB8EF339}" type="presParOf" srcId="{AEEADC03-C594-4FA0-94E8-93083D1F9157}" destId="{7833434A-1AC5-4F16-95E4-9280C6811876}" srcOrd="2" destOrd="0" presId="urn:microsoft.com/office/officeart/2008/layout/LinedList"/>
    <dgm:cxn modelId="{2C021276-51C9-4302-A796-1F9F995C87CB}" type="presParOf" srcId="{AEEADC03-C594-4FA0-94E8-93083D1F9157}" destId="{25F6944E-A6D0-4E8A-954B-8A089A618FAD}" srcOrd="3" destOrd="0" presId="urn:microsoft.com/office/officeart/2008/layout/LinedList"/>
    <dgm:cxn modelId="{6A6E791A-087A-4051-9674-9E7FA9616737}" type="presParOf" srcId="{AEEADC03-C594-4FA0-94E8-93083D1F9157}" destId="{67C3290D-CC21-442D-AA21-FF5411E43986}" srcOrd="4" destOrd="0" presId="urn:microsoft.com/office/officeart/2008/layout/LinedList"/>
    <dgm:cxn modelId="{B898C6FE-23C2-4778-BDF8-AD945AAC88CE}" type="presParOf" srcId="{67C3290D-CC21-442D-AA21-FF5411E43986}" destId="{830B7FF9-025E-4FFF-8A8F-28E78573B7FF}" srcOrd="0" destOrd="0" presId="urn:microsoft.com/office/officeart/2008/layout/LinedList"/>
    <dgm:cxn modelId="{3DA78B8C-70F3-44CE-A206-B29740336EBB}" type="presParOf" srcId="{67C3290D-CC21-442D-AA21-FF5411E43986}" destId="{0C614EBA-D5B7-4F08-A996-07C5EFBC8926}" srcOrd="1" destOrd="0" presId="urn:microsoft.com/office/officeart/2008/layout/LinedList"/>
    <dgm:cxn modelId="{DC65B895-E125-4D35-8B42-49E710A69BA8}" type="presParOf" srcId="{67C3290D-CC21-442D-AA21-FF5411E43986}" destId="{FAE5CFB8-07D4-4CB6-9404-7C16CB820FA6}" srcOrd="2" destOrd="0" presId="urn:microsoft.com/office/officeart/2008/layout/LinedList"/>
    <dgm:cxn modelId="{83A4845D-09CB-4C66-B5D0-142C445CA5E8}" type="presParOf" srcId="{AEEADC03-C594-4FA0-94E8-93083D1F9157}" destId="{E2B4D6E9-CA97-4CC8-939B-BF10B53278AB}" srcOrd="5" destOrd="0" presId="urn:microsoft.com/office/officeart/2008/layout/LinedList"/>
    <dgm:cxn modelId="{EF5AFA4E-588F-49B9-8C8F-5B4F021A9423}" type="presParOf" srcId="{AEEADC03-C594-4FA0-94E8-93083D1F9157}" destId="{7199A3F7-8D6E-49FB-91CB-86C48AD43286}" srcOrd="6" destOrd="0" presId="urn:microsoft.com/office/officeart/2008/layout/LinedList"/>
    <dgm:cxn modelId="{992098B2-4947-4BEF-BB98-FC1BA081E08C}" type="presParOf" srcId="{AEEADC03-C594-4FA0-94E8-93083D1F9157}" destId="{C2ECB7B7-A4F2-40EE-896B-E586097F58F5}" srcOrd="7" destOrd="0" presId="urn:microsoft.com/office/officeart/2008/layout/LinedList"/>
    <dgm:cxn modelId="{37E82A97-8640-4935-976A-6F64DC255827}" type="presParOf" srcId="{C2ECB7B7-A4F2-40EE-896B-E586097F58F5}" destId="{D3AC7C61-89EF-4206-A38C-CF22B32A3C39}" srcOrd="0" destOrd="0" presId="urn:microsoft.com/office/officeart/2008/layout/LinedList"/>
    <dgm:cxn modelId="{B7BCD58D-F16D-48F8-8695-4CD0D34639C4}" type="presParOf" srcId="{C2ECB7B7-A4F2-40EE-896B-E586097F58F5}" destId="{A0A2DA1A-5A69-4BD6-BB58-5F17BD90429C}" srcOrd="1" destOrd="0" presId="urn:microsoft.com/office/officeart/2008/layout/LinedList"/>
    <dgm:cxn modelId="{5D8B17C7-8993-4575-9EB9-217ED5DF85D4}" type="presParOf" srcId="{C2ECB7B7-A4F2-40EE-896B-E586097F58F5}" destId="{31C4B515-0B95-40AB-81BE-4908138AC9EC}" srcOrd="2" destOrd="0" presId="urn:microsoft.com/office/officeart/2008/layout/LinedList"/>
    <dgm:cxn modelId="{10AC743D-6303-4877-A1EC-5F89A092CBBE}" type="presParOf" srcId="{AEEADC03-C594-4FA0-94E8-93083D1F9157}" destId="{03267E2E-E1DC-45D3-8579-18AF1F687AC0}" srcOrd="8" destOrd="0" presId="urn:microsoft.com/office/officeart/2008/layout/LinedList"/>
    <dgm:cxn modelId="{3D4068DC-B47D-4AF4-B617-92977EDE475E}" type="presParOf" srcId="{AEEADC03-C594-4FA0-94E8-93083D1F9157}" destId="{49D03F86-AB6C-4B52-B2A5-478D650A4CC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FA6AD5-ED72-47C3-9179-72A9BCC535C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095EDB6B-3603-44CC-842E-11A4E9EC94AB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ja-JP" altLang="en-US" sz="2800" dirty="0"/>
            <a:t>国家資格　技能検定　</a:t>
          </a:r>
          <a:endParaRPr kumimoji="1" lang="en-US" altLang="ja-JP" sz="2800" dirty="0"/>
        </a:p>
        <a:p>
          <a:r>
            <a:rPr kumimoji="1" lang="ja-JP" altLang="en-US" sz="2400" dirty="0"/>
            <a:t>マシニングセンター</a:t>
          </a:r>
          <a:r>
            <a:rPr kumimoji="1" lang="en-US" altLang="ja-JP" sz="2400" dirty="0"/>
            <a:t>2</a:t>
          </a:r>
          <a:r>
            <a:rPr kumimoji="1" lang="ja-JP" altLang="en-US" sz="2400" dirty="0"/>
            <a:t>級にチャレンジしました。</a:t>
          </a:r>
        </a:p>
      </dgm:t>
    </dgm:pt>
    <dgm:pt modelId="{B171FB57-2C18-472F-AE21-4796D1566D03}" type="parTrans" cxnId="{A776D30D-1139-468E-917D-40AFB4E11C6C}">
      <dgm:prSet/>
      <dgm:spPr/>
      <dgm:t>
        <a:bodyPr/>
        <a:lstStyle/>
        <a:p>
          <a:endParaRPr kumimoji="1" lang="ja-JP" altLang="en-US"/>
        </a:p>
      </dgm:t>
    </dgm:pt>
    <dgm:pt modelId="{0A947389-D147-4613-B82C-EE4454C36E7C}" type="sibTrans" cxnId="{A776D30D-1139-468E-917D-40AFB4E11C6C}">
      <dgm:prSet/>
      <dgm:spPr/>
      <dgm:t>
        <a:bodyPr/>
        <a:lstStyle/>
        <a:p>
          <a:endParaRPr kumimoji="1" lang="ja-JP" altLang="en-US"/>
        </a:p>
      </dgm:t>
    </dgm:pt>
    <dgm:pt modelId="{3B959571-6C5D-4614-AB97-DAE6DAA29D2E}">
      <dgm:prSet phldrT="[テキスト]" custT="1"/>
      <dgm:spPr/>
      <dgm:t>
        <a:bodyPr/>
        <a:lstStyle/>
        <a:p>
          <a:r>
            <a:rPr kumimoji="1" lang="ja-JP" altLang="en-US" sz="1800" dirty="0"/>
            <a:t>光洋技研では、資格取得のために助成金補助制度があります。（合格時</a:t>
          </a:r>
          <a:r>
            <a:rPr kumimoji="1" lang="en-US" altLang="ja-JP" sz="1800" dirty="0"/>
            <a:t>100</a:t>
          </a:r>
          <a:r>
            <a:rPr kumimoji="1" lang="ja-JP" altLang="en-US" sz="1800" dirty="0"/>
            <a:t>％）国家資格は、自身のスキルアップのために取得します。学科、実技も先輩方より丁寧に教えてもらいました。</a:t>
          </a:r>
        </a:p>
      </dgm:t>
    </dgm:pt>
    <dgm:pt modelId="{2D0BC081-816F-474B-9289-351D0247302F}" type="parTrans" cxnId="{D0318364-3B52-4DB8-9767-6B14B825B3DD}">
      <dgm:prSet/>
      <dgm:spPr/>
      <dgm:t>
        <a:bodyPr/>
        <a:lstStyle/>
        <a:p>
          <a:endParaRPr kumimoji="1" lang="ja-JP" altLang="en-US"/>
        </a:p>
      </dgm:t>
    </dgm:pt>
    <dgm:pt modelId="{6AAB5B4C-0FB2-4B3B-8F4E-98EEE5AF1E0A}" type="sibTrans" cxnId="{D0318364-3B52-4DB8-9767-6B14B825B3DD}">
      <dgm:prSet/>
      <dgm:spPr/>
      <dgm:t>
        <a:bodyPr/>
        <a:lstStyle/>
        <a:p>
          <a:endParaRPr kumimoji="1" lang="ja-JP" altLang="en-US"/>
        </a:p>
      </dgm:t>
    </dgm:pt>
    <dgm:pt modelId="{586659A7-4E35-4779-BA71-05996F4D877E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en-US" altLang="ja-JP" sz="2400" dirty="0"/>
            <a:t>CAD/CAM</a:t>
          </a:r>
          <a:endParaRPr kumimoji="1" lang="ja-JP" altLang="en-US" sz="2400" dirty="0"/>
        </a:p>
      </dgm:t>
    </dgm:pt>
    <dgm:pt modelId="{30FFF98C-18E7-45B5-BF08-83CAAEB19559}" type="parTrans" cxnId="{D35713B4-BB31-4B39-AA4C-9B003E6A17C7}">
      <dgm:prSet/>
      <dgm:spPr/>
      <dgm:t>
        <a:bodyPr/>
        <a:lstStyle/>
        <a:p>
          <a:endParaRPr kumimoji="1" lang="ja-JP" altLang="en-US"/>
        </a:p>
      </dgm:t>
    </dgm:pt>
    <dgm:pt modelId="{440D5BC1-5E6A-4283-997C-DC6AF2D3CEA1}" type="sibTrans" cxnId="{D35713B4-BB31-4B39-AA4C-9B003E6A17C7}">
      <dgm:prSet/>
      <dgm:spPr/>
      <dgm:t>
        <a:bodyPr/>
        <a:lstStyle/>
        <a:p>
          <a:endParaRPr kumimoji="1" lang="ja-JP" altLang="en-US"/>
        </a:p>
      </dgm:t>
    </dgm:pt>
    <dgm:pt modelId="{723E9A64-8C51-4CB3-9ED5-5D45AB3B894E}">
      <dgm:prSet phldrT="[テキスト]" custT="1"/>
      <dgm:spPr/>
      <dgm:t>
        <a:bodyPr/>
        <a:lstStyle/>
        <a:p>
          <a:r>
            <a:rPr kumimoji="1" lang="ja-JP" altLang="en-US" sz="1800" dirty="0"/>
            <a:t>工場には</a:t>
          </a:r>
          <a:r>
            <a:rPr kumimoji="1" lang="en-US" altLang="ja-JP" sz="1800" dirty="0"/>
            <a:t>CAD/CAM</a:t>
          </a:r>
          <a:r>
            <a:rPr kumimoji="1" lang="ja-JP" altLang="en-US" sz="1800" dirty="0"/>
            <a:t>が導入されています。今の時代のものづくりには必要不可欠なものです。メーカーから指導を受けながら加工改善のために役立てています。</a:t>
          </a:r>
        </a:p>
      </dgm:t>
    </dgm:pt>
    <dgm:pt modelId="{DAC15247-6A6B-44CC-9F4C-2C4597AD2EF8}" type="parTrans" cxnId="{00279298-5085-44CB-9B5C-F9E988D32D53}">
      <dgm:prSet/>
      <dgm:spPr/>
      <dgm:t>
        <a:bodyPr/>
        <a:lstStyle/>
        <a:p>
          <a:endParaRPr kumimoji="1" lang="ja-JP" altLang="en-US"/>
        </a:p>
      </dgm:t>
    </dgm:pt>
    <dgm:pt modelId="{423C12FB-53E0-4450-8872-6A76EB0ED88A}" type="sibTrans" cxnId="{00279298-5085-44CB-9B5C-F9E988D32D53}">
      <dgm:prSet/>
      <dgm:spPr/>
      <dgm:t>
        <a:bodyPr/>
        <a:lstStyle/>
        <a:p>
          <a:endParaRPr kumimoji="1" lang="ja-JP" altLang="en-US"/>
        </a:p>
      </dgm:t>
    </dgm:pt>
    <dgm:pt modelId="{60299116-2D69-46E4-944F-D5D4E85FA5D9}">
      <dgm:prSet phldrT="[テキスト]" custT="1"/>
      <dgm:spPr/>
      <dgm:t>
        <a:bodyPr/>
        <a:lstStyle/>
        <a:p>
          <a:r>
            <a:rPr kumimoji="1" lang="ja-JP" altLang="en-US" sz="1800" dirty="0"/>
            <a:t>先輩には、マシニングセンター</a:t>
          </a:r>
          <a:r>
            <a:rPr kumimoji="1" lang="en-US" altLang="ja-JP" sz="1800" dirty="0"/>
            <a:t>1</a:t>
          </a:r>
          <a:r>
            <a:rPr kumimoji="1" lang="ja-JP" altLang="en-US" sz="1800" dirty="0"/>
            <a:t>級を取得している人もいます。自分は</a:t>
          </a:r>
          <a:r>
            <a:rPr kumimoji="1" lang="en-US" altLang="ja-JP" sz="1800" dirty="0"/>
            <a:t>2025</a:t>
          </a:r>
          <a:r>
            <a:rPr kumimoji="1" lang="ja-JP" altLang="en-US" sz="1800" dirty="0"/>
            <a:t>年にチャレンジするため</a:t>
          </a:r>
          <a:r>
            <a:rPr kumimoji="1" lang="en-US" altLang="ja-JP" sz="1800" dirty="0"/>
            <a:t>6</a:t>
          </a:r>
          <a:r>
            <a:rPr kumimoji="1" lang="ja-JP" altLang="en-US" sz="1800" dirty="0"/>
            <a:t>月頃より勉強を始めます。</a:t>
          </a:r>
        </a:p>
      </dgm:t>
    </dgm:pt>
    <dgm:pt modelId="{9D75475F-1256-4536-B37C-2CA0BE703223}" type="parTrans" cxnId="{25027F0D-02F7-40EF-B0DD-9BC6953BE5AB}">
      <dgm:prSet/>
      <dgm:spPr/>
      <dgm:t>
        <a:bodyPr/>
        <a:lstStyle/>
        <a:p>
          <a:endParaRPr kumimoji="1" lang="ja-JP" altLang="en-US"/>
        </a:p>
      </dgm:t>
    </dgm:pt>
    <dgm:pt modelId="{F1CBCC1D-0F01-4B08-889C-AC1588F4DD70}" type="sibTrans" cxnId="{25027F0D-02F7-40EF-B0DD-9BC6953BE5AB}">
      <dgm:prSet/>
      <dgm:spPr/>
      <dgm:t>
        <a:bodyPr/>
        <a:lstStyle/>
        <a:p>
          <a:endParaRPr kumimoji="1" lang="ja-JP" altLang="en-US"/>
        </a:p>
      </dgm:t>
    </dgm:pt>
    <dgm:pt modelId="{0C273E85-530C-4666-B1DE-EAC55E2B31B9}" type="pres">
      <dgm:prSet presAssocID="{54FA6AD5-ED72-47C3-9179-72A9BCC535CC}" presName="linear" presStyleCnt="0">
        <dgm:presLayoutVars>
          <dgm:animLvl val="lvl"/>
          <dgm:resizeHandles val="exact"/>
        </dgm:presLayoutVars>
      </dgm:prSet>
      <dgm:spPr/>
    </dgm:pt>
    <dgm:pt modelId="{96E37E96-764C-49D6-BF19-52080A50A859}" type="pres">
      <dgm:prSet presAssocID="{095EDB6B-3603-44CC-842E-11A4E9EC94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0F19F3-86BD-457B-AAC2-9F8BD423B164}" type="pres">
      <dgm:prSet presAssocID="{095EDB6B-3603-44CC-842E-11A4E9EC94AB}" presName="childText" presStyleLbl="revTx" presStyleIdx="0" presStyleCnt="2">
        <dgm:presLayoutVars>
          <dgm:bulletEnabled val="1"/>
        </dgm:presLayoutVars>
      </dgm:prSet>
      <dgm:spPr/>
    </dgm:pt>
    <dgm:pt modelId="{974E017C-B0DE-46E2-A6AF-7AD57F25E75F}" type="pres">
      <dgm:prSet presAssocID="{586659A7-4E35-4779-BA71-05996F4D877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F44068E-D6F3-4BF8-AD1A-5FCFA62169DE}" type="pres">
      <dgm:prSet presAssocID="{586659A7-4E35-4779-BA71-05996F4D877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FB41400-314F-4220-9CAD-8C4C0614B478}" type="presOf" srcId="{586659A7-4E35-4779-BA71-05996F4D877E}" destId="{974E017C-B0DE-46E2-A6AF-7AD57F25E75F}" srcOrd="0" destOrd="0" presId="urn:microsoft.com/office/officeart/2005/8/layout/vList2"/>
    <dgm:cxn modelId="{25027F0D-02F7-40EF-B0DD-9BC6953BE5AB}" srcId="{095EDB6B-3603-44CC-842E-11A4E9EC94AB}" destId="{60299116-2D69-46E4-944F-D5D4E85FA5D9}" srcOrd="1" destOrd="0" parTransId="{9D75475F-1256-4536-B37C-2CA0BE703223}" sibTransId="{F1CBCC1D-0F01-4B08-889C-AC1588F4DD70}"/>
    <dgm:cxn modelId="{A776D30D-1139-468E-917D-40AFB4E11C6C}" srcId="{54FA6AD5-ED72-47C3-9179-72A9BCC535CC}" destId="{095EDB6B-3603-44CC-842E-11A4E9EC94AB}" srcOrd="0" destOrd="0" parTransId="{B171FB57-2C18-472F-AE21-4796D1566D03}" sibTransId="{0A947389-D147-4613-B82C-EE4454C36E7C}"/>
    <dgm:cxn modelId="{5821E917-071C-4EF7-A378-537DCE7B5DB5}" type="presOf" srcId="{54FA6AD5-ED72-47C3-9179-72A9BCC535CC}" destId="{0C273E85-530C-4666-B1DE-EAC55E2B31B9}" srcOrd="0" destOrd="0" presId="urn:microsoft.com/office/officeart/2005/8/layout/vList2"/>
    <dgm:cxn modelId="{021DB82C-9D34-4E4F-89F9-6E713FCF4101}" type="presOf" srcId="{723E9A64-8C51-4CB3-9ED5-5D45AB3B894E}" destId="{1F44068E-D6F3-4BF8-AD1A-5FCFA62169DE}" srcOrd="0" destOrd="0" presId="urn:microsoft.com/office/officeart/2005/8/layout/vList2"/>
    <dgm:cxn modelId="{D0318364-3B52-4DB8-9767-6B14B825B3DD}" srcId="{095EDB6B-3603-44CC-842E-11A4E9EC94AB}" destId="{3B959571-6C5D-4614-AB97-DAE6DAA29D2E}" srcOrd="0" destOrd="0" parTransId="{2D0BC081-816F-474B-9289-351D0247302F}" sibTransId="{6AAB5B4C-0FB2-4B3B-8F4E-98EEE5AF1E0A}"/>
    <dgm:cxn modelId="{4D097C92-7C65-4975-B6CB-087D025FEEE7}" type="presOf" srcId="{3B959571-6C5D-4614-AB97-DAE6DAA29D2E}" destId="{830F19F3-86BD-457B-AAC2-9F8BD423B164}" srcOrd="0" destOrd="0" presId="urn:microsoft.com/office/officeart/2005/8/layout/vList2"/>
    <dgm:cxn modelId="{00279298-5085-44CB-9B5C-F9E988D32D53}" srcId="{586659A7-4E35-4779-BA71-05996F4D877E}" destId="{723E9A64-8C51-4CB3-9ED5-5D45AB3B894E}" srcOrd="0" destOrd="0" parTransId="{DAC15247-6A6B-44CC-9F4C-2C4597AD2EF8}" sibTransId="{423C12FB-53E0-4450-8872-6A76EB0ED88A}"/>
    <dgm:cxn modelId="{D35713B4-BB31-4B39-AA4C-9B003E6A17C7}" srcId="{54FA6AD5-ED72-47C3-9179-72A9BCC535CC}" destId="{586659A7-4E35-4779-BA71-05996F4D877E}" srcOrd="1" destOrd="0" parTransId="{30FFF98C-18E7-45B5-BF08-83CAAEB19559}" sibTransId="{440D5BC1-5E6A-4283-997C-DC6AF2D3CEA1}"/>
    <dgm:cxn modelId="{78C485C7-0DA8-40F1-9561-B971DC39EB5E}" type="presOf" srcId="{60299116-2D69-46E4-944F-D5D4E85FA5D9}" destId="{830F19F3-86BD-457B-AAC2-9F8BD423B164}" srcOrd="0" destOrd="1" presId="urn:microsoft.com/office/officeart/2005/8/layout/vList2"/>
    <dgm:cxn modelId="{0D6E33EB-4688-4C07-9BEC-F623A9F3975B}" type="presOf" srcId="{095EDB6B-3603-44CC-842E-11A4E9EC94AB}" destId="{96E37E96-764C-49D6-BF19-52080A50A859}" srcOrd="0" destOrd="0" presId="urn:microsoft.com/office/officeart/2005/8/layout/vList2"/>
    <dgm:cxn modelId="{CE6F35AD-AF6A-43C2-B2B2-06CAB638C7C0}" type="presParOf" srcId="{0C273E85-530C-4666-B1DE-EAC55E2B31B9}" destId="{96E37E96-764C-49D6-BF19-52080A50A859}" srcOrd="0" destOrd="0" presId="urn:microsoft.com/office/officeart/2005/8/layout/vList2"/>
    <dgm:cxn modelId="{CA20C192-5224-4BCD-8922-9BC2364B963D}" type="presParOf" srcId="{0C273E85-530C-4666-B1DE-EAC55E2B31B9}" destId="{830F19F3-86BD-457B-AAC2-9F8BD423B164}" srcOrd="1" destOrd="0" presId="urn:microsoft.com/office/officeart/2005/8/layout/vList2"/>
    <dgm:cxn modelId="{23FCB594-BBE4-45AC-8696-EF30FCB803D0}" type="presParOf" srcId="{0C273E85-530C-4666-B1DE-EAC55E2B31B9}" destId="{974E017C-B0DE-46E2-A6AF-7AD57F25E75F}" srcOrd="2" destOrd="0" presId="urn:microsoft.com/office/officeart/2005/8/layout/vList2"/>
    <dgm:cxn modelId="{6FB91979-4BA0-4E45-B8E0-A84AAE4CB111}" type="presParOf" srcId="{0C273E85-530C-4666-B1DE-EAC55E2B31B9}" destId="{1F44068E-D6F3-4BF8-AD1A-5FCFA62169D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F9FF7DB-928C-4A3C-8AB5-2ABBB2E759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B096708-A4ED-4DEF-A594-0685D7BDE816}">
      <dgm:prSet phldrT="[テキスト]" custT="1"/>
      <dgm:spPr/>
      <dgm:t>
        <a:bodyPr/>
        <a:lstStyle/>
        <a:p>
          <a:r>
            <a: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佐藤</a:t>
          </a:r>
          <a:r>
            <a:rPr kumimoji="1" lang="ja-JP" altLang="en-US" sz="2400">
              <a:latin typeface="BIZ UDPゴシック" panose="020B0400000000000000" pitchFamily="50" charset="-128"/>
              <a:ea typeface="BIZ UDPゴシック" panose="020B0400000000000000" pitchFamily="50" charset="-128"/>
            </a:rPr>
            <a:t>龍希</a:t>
          </a:r>
          <a:endParaRPr kumimoji="1" lang="en-US" altLang="ja-JP" sz="2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2022</a:t>
          </a:r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年入社　山形工場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特技　空手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2C9FA4D5-A34A-44C7-B97B-6A612DF44EA5}" type="parTrans" cxnId="{A0071CD8-E93E-4954-BD05-431F74616295}">
      <dgm:prSet/>
      <dgm:spPr/>
      <dgm:t>
        <a:bodyPr/>
        <a:lstStyle/>
        <a:p>
          <a:endParaRPr kumimoji="1" lang="ja-JP" altLang="en-US"/>
        </a:p>
      </dgm:t>
    </dgm:pt>
    <dgm:pt modelId="{BDED2E7A-7CF5-4AA3-828F-AFDEB274D2F0}" type="sibTrans" cxnId="{A0071CD8-E93E-4954-BD05-431F74616295}">
      <dgm:prSet/>
      <dgm:spPr/>
      <dgm:t>
        <a:bodyPr/>
        <a:lstStyle/>
        <a:p>
          <a:endParaRPr kumimoji="1" lang="ja-JP" altLang="en-US"/>
        </a:p>
      </dgm:t>
    </dgm:pt>
    <dgm:pt modelId="{45069E8C-24AE-4BAB-A8B2-B8EDD73D9C18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入社動機は？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インターンシップがきっかけです。コロナ禍でもあり、受け入れてくれたのが光洋技研でした。自宅からも近く、先輩も丁寧に仕事を教えてくれました。</a:t>
          </a:r>
        </a:p>
      </dgm:t>
    </dgm:pt>
    <dgm:pt modelId="{B4046F64-97D9-46F5-B633-F5930C5431ED}" type="parTrans" cxnId="{19C48C7D-6294-4F41-ACD6-E18F4A227FAD}">
      <dgm:prSet/>
      <dgm:spPr/>
      <dgm:t>
        <a:bodyPr/>
        <a:lstStyle/>
        <a:p>
          <a:endParaRPr kumimoji="1" lang="ja-JP" altLang="en-US"/>
        </a:p>
      </dgm:t>
    </dgm:pt>
    <dgm:pt modelId="{2B9D1C14-3C22-49B6-A084-15C9C88E5F25}" type="sibTrans" cxnId="{19C48C7D-6294-4F41-ACD6-E18F4A227FAD}">
      <dgm:prSet/>
      <dgm:spPr/>
      <dgm:t>
        <a:bodyPr/>
        <a:lstStyle/>
        <a:p>
          <a:endParaRPr kumimoji="1" lang="ja-JP" altLang="en-US"/>
        </a:p>
      </dgm:t>
    </dgm:pt>
    <dgm:pt modelId="{66B8F5C2-79B0-46F9-A54B-3BFB91F49F5E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仕事内容は？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アルミ製品の加工を担当しています。プログラム変更、段取り、工具交換も出来るようになりました。アルミはキズがつきやすいので取り扱いに注意しています。</a:t>
          </a:r>
          <a:endParaRPr kumimoji="1" lang="en-US" altLang="ja-JP" sz="20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781E7F1-EE2B-4488-8716-B67A139E28B9}" type="parTrans" cxnId="{95F77C75-7218-4E24-B671-0DE6E50C4E1C}">
      <dgm:prSet/>
      <dgm:spPr/>
      <dgm:t>
        <a:bodyPr/>
        <a:lstStyle/>
        <a:p>
          <a:endParaRPr kumimoji="1" lang="ja-JP" altLang="en-US"/>
        </a:p>
      </dgm:t>
    </dgm:pt>
    <dgm:pt modelId="{FD093C12-5652-44FC-8CCD-61935798FD4D}" type="sibTrans" cxnId="{95F77C75-7218-4E24-B671-0DE6E50C4E1C}">
      <dgm:prSet/>
      <dgm:spPr/>
      <dgm:t>
        <a:bodyPr/>
        <a:lstStyle/>
        <a:p>
          <a:endParaRPr kumimoji="1" lang="ja-JP" altLang="en-US"/>
        </a:p>
      </dgm:t>
    </dgm:pt>
    <dgm:pt modelId="{888D237B-44A9-45ED-B011-F000E5B215A1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休日は？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ゲームをしたり、ラーメンを食べに行ってます！</a:t>
          </a:r>
          <a:endParaRPr kumimoji="1" lang="en-US" altLang="ja-JP" sz="20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ja-JP" altLang="en-US" sz="2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E824C819-1EB2-4EE7-9098-6437AE81572D}" type="parTrans" cxnId="{79D21D3A-917E-41FF-B3C3-2A17AA9BCCB5}">
      <dgm:prSet/>
      <dgm:spPr/>
      <dgm:t>
        <a:bodyPr/>
        <a:lstStyle/>
        <a:p>
          <a:endParaRPr kumimoji="1" lang="ja-JP" altLang="en-US"/>
        </a:p>
      </dgm:t>
    </dgm:pt>
    <dgm:pt modelId="{86EBEC17-80D3-47E6-B94E-7F33F8910E17}" type="sibTrans" cxnId="{79D21D3A-917E-41FF-B3C3-2A17AA9BCCB5}">
      <dgm:prSet/>
      <dgm:spPr/>
      <dgm:t>
        <a:bodyPr/>
        <a:lstStyle/>
        <a:p>
          <a:endParaRPr kumimoji="1" lang="ja-JP" altLang="en-US"/>
        </a:p>
      </dgm:t>
    </dgm:pt>
    <dgm:pt modelId="{6028905B-EA9A-4BE5-B842-BE3228B2CAC3}" type="pres">
      <dgm:prSet presAssocID="{9F9FF7DB-928C-4A3C-8AB5-2ABBB2E759BF}" presName="vert0" presStyleCnt="0">
        <dgm:presLayoutVars>
          <dgm:dir/>
          <dgm:animOne val="branch"/>
          <dgm:animLvl val="lvl"/>
        </dgm:presLayoutVars>
      </dgm:prSet>
      <dgm:spPr/>
    </dgm:pt>
    <dgm:pt modelId="{816B00FD-9DF3-475F-B1C4-E3122D28F720}" type="pres">
      <dgm:prSet presAssocID="{FB096708-A4ED-4DEF-A594-0685D7BDE816}" presName="thickLine" presStyleLbl="alignNode1" presStyleIdx="0" presStyleCnt="1"/>
      <dgm:spPr/>
    </dgm:pt>
    <dgm:pt modelId="{AFB91E03-7DDA-441E-9040-8BAC94865DDF}" type="pres">
      <dgm:prSet presAssocID="{FB096708-A4ED-4DEF-A594-0685D7BDE816}" presName="horz1" presStyleCnt="0"/>
      <dgm:spPr/>
    </dgm:pt>
    <dgm:pt modelId="{E91AE032-2718-47FC-AB77-BD3164893F0F}" type="pres">
      <dgm:prSet presAssocID="{FB096708-A4ED-4DEF-A594-0685D7BDE816}" presName="tx1" presStyleLbl="revTx" presStyleIdx="0" presStyleCnt="4" custScaleX="150480"/>
      <dgm:spPr/>
    </dgm:pt>
    <dgm:pt modelId="{B6267CCB-B734-44D9-A5BD-F3C8CE15A78E}" type="pres">
      <dgm:prSet presAssocID="{FB096708-A4ED-4DEF-A594-0685D7BDE816}" presName="vert1" presStyleCnt="0"/>
      <dgm:spPr/>
    </dgm:pt>
    <dgm:pt modelId="{70F68265-1F35-4D91-96BD-6327E3837B3D}" type="pres">
      <dgm:prSet presAssocID="{45069E8C-24AE-4BAB-A8B2-B8EDD73D9C18}" presName="vertSpace2a" presStyleCnt="0"/>
      <dgm:spPr/>
    </dgm:pt>
    <dgm:pt modelId="{B822FA80-E7DE-4546-A2F7-2794CEA1AA67}" type="pres">
      <dgm:prSet presAssocID="{45069E8C-24AE-4BAB-A8B2-B8EDD73D9C18}" presName="horz2" presStyleCnt="0"/>
      <dgm:spPr/>
    </dgm:pt>
    <dgm:pt modelId="{1464D888-967B-4362-B077-D481A2AC735A}" type="pres">
      <dgm:prSet presAssocID="{45069E8C-24AE-4BAB-A8B2-B8EDD73D9C18}" presName="horzSpace2" presStyleCnt="0"/>
      <dgm:spPr/>
    </dgm:pt>
    <dgm:pt modelId="{3AE131B2-C55C-4D67-9F14-2D88E63682F0}" type="pres">
      <dgm:prSet presAssocID="{45069E8C-24AE-4BAB-A8B2-B8EDD73D9C18}" presName="tx2" presStyleLbl="revTx" presStyleIdx="1" presStyleCnt="4"/>
      <dgm:spPr/>
    </dgm:pt>
    <dgm:pt modelId="{6DC29FBF-9708-4578-973D-CAB93847ED06}" type="pres">
      <dgm:prSet presAssocID="{45069E8C-24AE-4BAB-A8B2-B8EDD73D9C18}" presName="vert2" presStyleCnt="0"/>
      <dgm:spPr/>
    </dgm:pt>
    <dgm:pt modelId="{4CF81476-EC45-4649-AD2E-8006E41C5529}" type="pres">
      <dgm:prSet presAssocID="{45069E8C-24AE-4BAB-A8B2-B8EDD73D9C18}" presName="thinLine2b" presStyleLbl="callout" presStyleIdx="0" presStyleCnt="3"/>
      <dgm:spPr/>
    </dgm:pt>
    <dgm:pt modelId="{474B39F1-1D45-4C64-956C-454FD00D38D3}" type="pres">
      <dgm:prSet presAssocID="{45069E8C-24AE-4BAB-A8B2-B8EDD73D9C18}" presName="vertSpace2b" presStyleCnt="0"/>
      <dgm:spPr/>
    </dgm:pt>
    <dgm:pt modelId="{535162C3-ADF9-4EF9-A0EC-A4FEA097F771}" type="pres">
      <dgm:prSet presAssocID="{66B8F5C2-79B0-46F9-A54B-3BFB91F49F5E}" presName="horz2" presStyleCnt="0"/>
      <dgm:spPr/>
    </dgm:pt>
    <dgm:pt modelId="{F667B99F-EF45-4F76-B3A2-4BC9EACBF7AE}" type="pres">
      <dgm:prSet presAssocID="{66B8F5C2-79B0-46F9-A54B-3BFB91F49F5E}" presName="horzSpace2" presStyleCnt="0"/>
      <dgm:spPr/>
    </dgm:pt>
    <dgm:pt modelId="{6ABDFF1F-234A-4535-9306-A9DF71311571}" type="pres">
      <dgm:prSet presAssocID="{66B8F5C2-79B0-46F9-A54B-3BFB91F49F5E}" presName="tx2" presStyleLbl="revTx" presStyleIdx="2" presStyleCnt="4"/>
      <dgm:spPr/>
    </dgm:pt>
    <dgm:pt modelId="{A384B078-E096-4D77-A9E1-8E39EAFB2ED6}" type="pres">
      <dgm:prSet presAssocID="{66B8F5C2-79B0-46F9-A54B-3BFB91F49F5E}" presName="vert2" presStyleCnt="0"/>
      <dgm:spPr/>
    </dgm:pt>
    <dgm:pt modelId="{47828727-A6C9-4FB1-9B57-02D835134D76}" type="pres">
      <dgm:prSet presAssocID="{66B8F5C2-79B0-46F9-A54B-3BFB91F49F5E}" presName="thinLine2b" presStyleLbl="callout" presStyleIdx="1" presStyleCnt="3"/>
      <dgm:spPr/>
    </dgm:pt>
    <dgm:pt modelId="{BDF3B807-C9E5-452D-B9E6-AAB51B587870}" type="pres">
      <dgm:prSet presAssocID="{66B8F5C2-79B0-46F9-A54B-3BFB91F49F5E}" presName="vertSpace2b" presStyleCnt="0"/>
      <dgm:spPr/>
    </dgm:pt>
    <dgm:pt modelId="{41793A94-DBBF-4AF2-BD51-8A514BB31BB8}" type="pres">
      <dgm:prSet presAssocID="{888D237B-44A9-45ED-B011-F000E5B215A1}" presName="horz2" presStyleCnt="0"/>
      <dgm:spPr/>
    </dgm:pt>
    <dgm:pt modelId="{0B3261C2-C92B-43CA-A3AA-72F16611CE61}" type="pres">
      <dgm:prSet presAssocID="{888D237B-44A9-45ED-B011-F000E5B215A1}" presName="horzSpace2" presStyleCnt="0"/>
      <dgm:spPr/>
    </dgm:pt>
    <dgm:pt modelId="{5AE3E8E1-574D-4491-86BE-597DD8C26572}" type="pres">
      <dgm:prSet presAssocID="{888D237B-44A9-45ED-B011-F000E5B215A1}" presName="tx2" presStyleLbl="revTx" presStyleIdx="3" presStyleCnt="4"/>
      <dgm:spPr/>
    </dgm:pt>
    <dgm:pt modelId="{A5F9171E-5B9E-4C28-A108-13A379308BED}" type="pres">
      <dgm:prSet presAssocID="{888D237B-44A9-45ED-B011-F000E5B215A1}" presName="vert2" presStyleCnt="0"/>
      <dgm:spPr/>
    </dgm:pt>
    <dgm:pt modelId="{EF6759B0-F4B4-47DC-B0D9-8D84D8CCFA7B}" type="pres">
      <dgm:prSet presAssocID="{888D237B-44A9-45ED-B011-F000E5B215A1}" presName="thinLine2b" presStyleLbl="callout" presStyleIdx="2" presStyleCnt="3"/>
      <dgm:spPr/>
    </dgm:pt>
    <dgm:pt modelId="{474D30B9-71E1-40EF-8684-BED7751BF66D}" type="pres">
      <dgm:prSet presAssocID="{888D237B-44A9-45ED-B011-F000E5B215A1}" presName="vertSpace2b" presStyleCnt="0"/>
      <dgm:spPr/>
    </dgm:pt>
  </dgm:ptLst>
  <dgm:cxnLst>
    <dgm:cxn modelId="{D372ED39-1E74-4D46-857D-5634744EE17C}" type="presOf" srcId="{FB096708-A4ED-4DEF-A594-0685D7BDE816}" destId="{E91AE032-2718-47FC-AB77-BD3164893F0F}" srcOrd="0" destOrd="0" presId="urn:microsoft.com/office/officeart/2008/layout/LinedList"/>
    <dgm:cxn modelId="{79D21D3A-917E-41FF-B3C3-2A17AA9BCCB5}" srcId="{FB096708-A4ED-4DEF-A594-0685D7BDE816}" destId="{888D237B-44A9-45ED-B011-F000E5B215A1}" srcOrd="2" destOrd="0" parTransId="{E824C819-1EB2-4EE7-9098-6437AE81572D}" sibTransId="{86EBEC17-80D3-47E6-B94E-7F33F8910E17}"/>
    <dgm:cxn modelId="{95F77C75-7218-4E24-B671-0DE6E50C4E1C}" srcId="{FB096708-A4ED-4DEF-A594-0685D7BDE816}" destId="{66B8F5C2-79B0-46F9-A54B-3BFB91F49F5E}" srcOrd="1" destOrd="0" parTransId="{6781E7F1-EE2B-4488-8716-B67A139E28B9}" sibTransId="{FD093C12-5652-44FC-8CCD-61935798FD4D}"/>
    <dgm:cxn modelId="{636DB279-188A-4C14-A13A-FC3AAAD121E6}" type="presOf" srcId="{9F9FF7DB-928C-4A3C-8AB5-2ABBB2E759BF}" destId="{6028905B-EA9A-4BE5-B842-BE3228B2CAC3}" srcOrd="0" destOrd="0" presId="urn:microsoft.com/office/officeart/2008/layout/LinedList"/>
    <dgm:cxn modelId="{19C48C7D-6294-4F41-ACD6-E18F4A227FAD}" srcId="{FB096708-A4ED-4DEF-A594-0685D7BDE816}" destId="{45069E8C-24AE-4BAB-A8B2-B8EDD73D9C18}" srcOrd="0" destOrd="0" parTransId="{B4046F64-97D9-46F5-B633-F5930C5431ED}" sibTransId="{2B9D1C14-3C22-49B6-A084-15C9C88E5F25}"/>
    <dgm:cxn modelId="{BEEC02AB-6414-4595-988D-D2D3EEC65D80}" type="presOf" srcId="{45069E8C-24AE-4BAB-A8B2-B8EDD73D9C18}" destId="{3AE131B2-C55C-4D67-9F14-2D88E63682F0}" srcOrd="0" destOrd="0" presId="urn:microsoft.com/office/officeart/2008/layout/LinedList"/>
    <dgm:cxn modelId="{54FD06B6-AF15-4C97-B9BE-3C1AED8C8A42}" type="presOf" srcId="{888D237B-44A9-45ED-B011-F000E5B215A1}" destId="{5AE3E8E1-574D-4491-86BE-597DD8C26572}" srcOrd="0" destOrd="0" presId="urn:microsoft.com/office/officeart/2008/layout/LinedList"/>
    <dgm:cxn modelId="{36FFFEB9-97F0-4796-A491-B7D6D97DBA4D}" type="presOf" srcId="{66B8F5C2-79B0-46F9-A54B-3BFB91F49F5E}" destId="{6ABDFF1F-234A-4535-9306-A9DF71311571}" srcOrd="0" destOrd="0" presId="urn:microsoft.com/office/officeart/2008/layout/LinedList"/>
    <dgm:cxn modelId="{A0071CD8-E93E-4954-BD05-431F74616295}" srcId="{9F9FF7DB-928C-4A3C-8AB5-2ABBB2E759BF}" destId="{FB096708-A4ED-4DEF-A594-0685D7BDE816}" srcOrd="0" destOrd="0" parTransId="{2C9FA4D5-A34A-44C7-B97B-6A612DF44EA5}" sibTransId="{BDED2E7A-7CF5-4AA3-828F-AFDEB274D2F0}"/>
    <dgm:cxn modelId="{C5E8454A-A10E-44E7-A7F2-CE89957A8397}" type="presParOf" srcId="{6028905B-EA9A-4BE5-B842-BE3228B2CAC3}" destId="{816B00FD-9DF3-475F-B1C4-E3122D28F720}" srcOrd="0" destOrd="0" presId="urn:microsoft.com/office/officeart/2008/layout/LinedList"/>
    <dgm:cxn modelId="{5386C74D-530A-4477-A1B6-BD59E904B810}" type="presParOf" srcId="{6028905B-EA9A-4BE5-B842-BE3228B2CAC3}" destId="{AFB91E03-7DDA-441E-9040-8BAC94865DDF}" srcOrd="1" destOrd="0" presId="urn:microsoft.com/office/officeart/2008/layout/LinedList"/>
    <dgm:cxn modelId="{56BBC3D0-0EC9-4543-9FB4-A45C12554ECC}" type="presParOf" srcId="{AFB91E03-7DDA-441E-9040-8BAC94865DDF}" destId="{E91AE032-2718-47FC-AB77-BD3164893F0F}" srcOrd="0" destOrd="0" presId="urn:microsoft.com/office/officeart/2008/layout/LinedList"/>
    <dgm:cxn modelId="{E6A39FE9-E6C1-44F8-BE15-98130B0FF7FB}" type="presParOf" srcId="{AFB91E03-7DDA-441E-9040-8BAC94865DDF}" destId="{B6267CCB-B734-44D9-A5BD-F3C8CE15A78E}" srcOrd="1" destOrd="0" presId="urn:microsoft.com/office/officeart/2008/layout/LinedList"/>
    <dgm:cxn modelId="{65EDE48B-3994-4E20-90ED-018EE70CCF0C}" type="presParOf" srcId="{B6267CCB-B734-44D9-A5BD-F3C8CE15A78E}" destId="{70F68265-1F35-4D91-96BD-6327E3837B3D}" srcOrd="0" destOrd="0" presId="urn:microsoft.com/office/officeart/2008/layout/LinedList"/>
    <dgm:cxn modelId="{00606C72-1EF2-4096-B8F3-703E21D2E75B}" type="presParOf" srcId="{B6267CCB-B734-44D9-A5BD-F3C8CE15A78E}" destId="{B822FA80-E7DE-4546-A2F7-2794CEA1AA67}" srcOrd="1" destOrd="0" presId="urn:microsoft.com/office/officeart/2008/layout/LinedList"/>
    <dgm:cxn modelId="{D4A02DB8-EE33-4DEF-BA9C-6D4CC1EBF7C9}" type="presParOf" srcId="{B822FA80-E7DE-4546-A2F7-2794CEA1AA67}" destId="{1464D888-967B-4362-B077-D481A2AC735A}" srcOrd="0" destOrd="0" presId="urn:microsoft.com/office/officeart/2008/layout/LinedList"/>
    <dgm:cxn modelId="{83A711F5-8853-456A-9C2F-94D458E22C03}" type="presParOf" srcId="{B822FA80-E7DE-4546-A2F7-2794CEA1AA67}" destId="{3AE131B2-C55C-4D67-9F14-2D88E63682F0}" srcOrd="1" destOrd="0" presId="urn:microsoft.com/office/officeart/2008/layout/LinedList"/>
    <dgm:cxn modelId="{3DBE9C98-897D-457E-B582-1B4D8D692A63}" type="presParOf" srcId="{B822FA80-E7DE-4546-A2F7-2794CEA1AA67}" destId="{6DC29FBF-9708-4578-973D-CAB93847ED06}" srcOrd="2" destOrd="0" presId="urn:microsoft.com/office/officeart/2008/layout/LinedList"/>
    <dgm:cxn modelId="{4796A503-23CE-4D95-8A75-E41A0F43B8EE}" type="presParOf" srcId="{B6267CCB-B734-44D9-A5BD-F3C8CE15A78E}" destId="{4CF81476-EC45-4649-AD2E-8006E41C5529}" srcOrd="2" destOrd="0" presId="urn:microsoft.com/office/officeart/2008/layout/LinedList"/>
    <dgm:cxn modelId="{030D2766-AD0E-4BB7-A045-C32DCB0034F2}" type="presParOf" srcId="{B6267CCB-B734-44D9-A5BD-F3C8CE15A78E}" destId="{474B39F1-1D45-4C64-956C-454FD00D38D3}" srcOrd="3" destOrd="0" presId="urn:microsoft.com/office/officeart/2008/layout/LinedList"/>
    <dgm:cxn modelId="{B87A8429-E344-45DB-AF26-DCE9D106DFBF}" type="presParOf" srcId="{B6267CCB-B734-44D9-A5BD-F3C8CE15A78E}" destId="{535162C3-ADF9-4EF9-A0EC-A4FEA097F771}" srcOrd="4" destOrd="0" presId="urn:microsoft.com/office/officeart/2008/layout/LinedList"/>
    <dgm:cxn modelId="{9AE32C8F-8053-4D66-AC5C-E146C5DE1AA7}" type="presParOf" srcId="{535162C3-ADF9-4EF9-A0EC-A4FEA097F771}" destId="{F667B99F-EF45-4F76-B3A2-4BC9EACBF7AE}" srcOrd="0" destOrd="0" presId="urn:microsoft.com/office/officeart/2008/layout/LinedList"/>
    <dgm:cxn modelId="{37878618-14EB-4E46-BC95-CAFDC655ACE2}" type="presParOf" srcId="{535162C3-ADF9-4EF9-A0EC-A4FEA097F771}" destId="{6ABDFF1F-234A-4535-9306-A9DF71311571}" srcOrd="1" destOrd="0" presId="urn:microsoft.com/office/officeart/2008/layout/LinedList"/>
    <dgm:cxn modelId="{937B2FBE-C79A-4922-AF28-AD0EB6BAD078}" type="presParOf" srcId="{535162C3-ADF9-4EF9-A0EC-A4FEA097F771}" destId="{A384B078-E096-4D77-A9E1-8E39EAFB2ED6}" srcOrd="2" destOrd="0" presId="urn:microsoft.com/office/officeart/2008/layout/LinedList"/>
    <dgm:cxn modelId="{677B826D-B810-4CFA-8DFC-950A4804FEAF}" type="presParOf" srcId="{B6267CCB-B734-44D9-A5BD-F3C8CE15A78E}" destId="{47828727-A6C9-4FB1-9B57-02D835134D76}" srcOrd="5" destOrd="0" presId="urn:microsoft.com/office/officeart/2008/layout/LinedList"/>
    <dgm:cxn modelId="{1FE13399-4D27-47D9-96EE-E01D3FF84884}" type="presParOf" srcId="{B6267CCB-B734-44D9-A5BD-F3C8CE15A78E}" destId="{BDF3B807-C9E5-452D-B9E6-AAB51B587870}" srcOrd="6" destOrd="0" presId="urn:microsoft.com/office/officeart/2008/layout/LinedList"/>
    <dgm:cxn modelId="{5A0477CB-C581-4C20-885B-7E790E2790D5}" type="presParOf" srcId="{B6267CCB-B734-44D9-A5BD-F3C8CE15A78E}" destId="{41793A94-DBBF-4AF2-BD51-8A514BB31BB8}" srcOrd="7" destOrd="0" presId="urn:microsoft.com/office/officeart/2008/layout/LinedList"/>
    <dgm:cxn modelId="{37C2331C-70D9-4FE9-8A12-0B1429D1A64F}" type="presParOf" srcId="{41793A94-DBBF-4AF2-BD51-8A514BB31BB8}" destId="{0B3261C2-C92B-43CA-A3AA-72F16611CE61}" srcOrd="0" destOrd="0" presId="urn:microsoft.com/office/officeart/2008/layout/LinedList"/>
    <dgm:cxn modelId="{42450CA0-8FF1-4ABD-9E28-EF9A63235E6B}" type="presParOf" srcId="{41793A94-DBBF-4AF2-BD51-8A514BB31BB8}" destId="{5AE3E8E1-574D-4491-86BE-597DD8C26572}" srcOrd="1" destOrd="0" presId="urn:microsoft.com/office/officeart/2008/layout/LinedList"/>
    <dgm:cxn modelId="{483E0AEB-4705-4F79-B3E7-F54571A5C005}" type="presParOf" srcId="{41793A94-DBBF-4AF2-BD51-8A514BB31BB8}" destId="{A5F9171E-5B9E-4C28-A108-13A379308BED}" srcOrd="2" destOrd="0" presId="urn:microsoft.com/office/officeart/2008/layout/LinedList"/>
    <dgm:cxn modelId="{E091E762-AD2A-4BD0-AC39-0C5C0529EC07}" type="presParOf" srcId="{B6267CCB-B734-44D9-A5BD-F3C8CE15A78E}" destId="{EF6759B0-F4B4-47DC-B0D9-8D84D8CCFA7B}" srcOrd="8" destOrd="0" presId="urn:microsoft.com/office/officeart/2008/layout/LinedList"/>
    <dgm:cxn modelId="{1E7CBFD7-D6CE-4F97-8F8C-CE5CCB84F39A}" type="presParOf" srcId="{B6267CCB-B734-44D9-A5BD-F3C8CE15A78E}" destId="{474D30B9-71E1-40EF-8684-BED7751BF66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F9FF7DB-928C-4A3C-8AB5-2ABBB2E759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B096708-A4ED-4DEF-A594-0685D7BDE816}">
      <dgm:prSet phldrT="[テキスト]" custT="1"/>
      <dgm:spPr/>
      <dgm:t>
        <a:bodyPr/>
        <a:lstStyle/>
        <a:p>
          <a:r>
            <a:rPr kumimoji="1" lang="ja-JP" altLang="en-US" sz="2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ゾー ナイン ウイン</a:t>
          </a:r>
          <a:endParaRPr kumimoji="1" lang="en-US" altLang="ja-JP" sz="2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2024</a:t>
          </a:r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年入社　山口工場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趣味　漢字の勉強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　　　　音楽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2C9FA4D5-A34A-44C7-B97B-6A612DF44EA5}" type="parTrans" cxnId="{A0071CD8-E93E-4954-BD05-431F74616295}">
      <dgm:prSet/>
      <dgm:spPr/>
      <dgm:t>
        <a:bodyPr/>
        <a:lstStyle/>
        <a:p>
          <a:endParaRPr kumimoji="1" lang="ja-JP" altLang="en-US"/>
        </a:p>
      </dgm:t>
    </dgm:pt>
    <dgm:pt modelId="{BDED2E7A-7CF5-4AA3-828F-AFDEB274D2F0}" type="sibTrans" cxnId="{A0071CD8-E93E-4954-BD05-431F74616295}">
      <dgm:prSet/>
      <dgm:spPr/>
      <dgm:t>
        <a:bodyPr/>
        <a:lstStyle/>
        <a:p>
          <a:endParaRPr kumimoji="1" lang="ja-JP" altLang="en-US"/>
        </a:p>
      </dgm:t>
    </dgm:pt>
    <dgm:pt modelId="{45069E8C-24AE-4BAB-A8B2-B8EDD73D9C18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入社動機は？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日本の歴史と文化が大好きで、卒業後 来日を決意し、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将来は、母国と日本の架け橋になりたいと思い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光洋技研の面接にエントリーしました。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ja-JP" altLang="en-US" sz="20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4046F64-97D9-46F5-B633-F5930C5431ED}" type="parTrans" cxnId="{19C48C7D-6294-4F41-ACD6-E18F4A227FAD}">
      <dgm:prSet/>
      <dgm:spPr/>
      <dgm:t>
        <a:bodyPr/>
        <a:lstStyle/>
        <a:p>
          <a:endParaRPr kumimoji="1" lang="ja-JP" altLang="en-US"/>
        </a:p>
      </dgm:t>
    </dgm:pt>
    <dgm:pt modelId="{2B9D1C14-3C22-49B6-A084-15C9C88E5F25}" type="sibTrans" cxnId="{19C48C7D-6294-4F41-ACD6-E18F4A227FAD}">
      <dgm:prSet/>
      <dgm:spPr/>
      <dgm:t>
        <a:bodyPr/>
        <a:lstStyle/>
        <a:p>
          <a:endParaRPr kumimoji="1" lang="ja-JP" altLang="en-US"/>
        </a:p>
      </dgm:t>
    </dgm:pt>
    <dgm:pt modelId="{66B8F5C2-79B0-46F9-A54B-3BFB91F49F5E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仕事内容は？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総務課で勤怠管理に従事し、通訳・翻訳など、実習生支援にも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携わり、実習生がスムーズに会社に溶け込めるよう、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日々サポートしています。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781E7F1-EE2B-4488-8716-B67A139E28B9}" type="parTrans" cxnId="{95F77C75-7218-4E24-B671-0DE6E50C4E1C}">
      <dgm:prSet/>
      <dgm:spPr/>
      <dgm:t>
        <a:bodyPr/>
        <a:lstStyle/>
        <a:p>
          <a:endParaRPr kumimoji="1" lang="ja-JP" altLang="en-US"/>
        </a:p>
      </dgm:t>
    </dgm:pt>
    <dgm:pt modelId="{FD093C12-5652-44FC-8CCD-61935798FD4D}" type="sibTrans" cxnId="{95F77C75-7218-4E24-B671-0DE6E50C4E1C}">
      <dgm:prSet/>
      <dgm:spPr/>
      <dgm:t>
        <a:bodyPr/>
        <a:lstStyle/>
        <a:p>
          <a:endParaRPr kumimoji="1" lang="ja-JP" altLang="en-US"/>
        </a:p>
      </dgm:t>
    </dgm:pt>
    <dgm:pt modelId="{888D237B-44A9-45ED-B011-F000E5B215A1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休日は？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愛車でドライブしたり、ギターを弾いたりしています。</a:t>
          </a:r>
          <a:endParaRPr kumimoji="1" lang="en-US" altLang="ja-JP" sz="18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山歩きなど、自然に触れたりして過ごしています。</a:t>
          </a:r>
        </a:p>
      </dgm:t>
    </dgm:pt>
    <dgm:pt modelId="{E824C819-1EB2-4EE7-9098-6437AE81572D}" type="parTrans" cxnId="{79D21D3A-917E-41FF-B3C3-2A17AA9BCCB5}">
      <dgm:prSet/>
      <dgm:spPr/>
      <dgm:t>
        <a:bodyPr/>
        <a:lstStyle/>
        <a:p>
          <a:endParaRPr kumimoji="1" lang="ja-JP" altLang="en-US"/>
        </a:p>
      </dgm:t>
    </dgm:pt>
    <dgm:pt modelId="{86EBEC17-80D3-47E6-B94E-7F33F8910E17}" type="sibTrans" cxnId="{79D21D3A-917E-41FF-B3C3-2A17AA9BCCB5}">
      <dgm:prSet/>
      <dgm:spPr/>
      <dgm:t>
        <a:bodyPr/>
        <a:lstStyle/>
        <a:p>
          <a:endParaRPr kumimoji="1" lang="ja-JP" altLang="en-US"/>
        </a:p>
      </dgm:t>
    </dgm:pt>
    <dgm:pt modelId="{6028905B-EA9A-4BE5-B842-BE3228B2CAC3}" type="pres">
      <dgm:prSet presAssocID="{9F9FF7DB-928C-4A3C-8AB5-2ABBB2E759BF}" presName="vert0" presStyleCnt="0">
        <dgm:presLayoutVars>
          <dgm:dir/>
          <dgm:animOne val="branch"/>
          <dgm:animLvl val="lvl"/>
        </dgm:presLayoutVars>
      </dgm:prSet>
      <dgm:spPr/>
    </dgm:pt>
    <dgm:pt modelId="{816B00FD-9DF3-475F-B1C4-E3122D28F720}" type="pres">
      <dgm:prSet presAssocID="{FB096708-A4ED-4DEF-A594-0685D7BDE816}" presName="thickLine" presStyleLbl="alignNode1" presStyleIdx="0" presStyleCnt="1"/>
      <dgm:spPr/>
    </dgm:pt>
    <dgm:pt modelId="{AFB91E03-7DDA-441E-9040-8BAC94865DDF}" type="pres">
      <dgm:prSet presAssocID="{FB096708-A4ED-4DEF-A594-0685D7BDE816}" presName="horz1" presStyleCnt="0"/>
      <dgm:spPr/>
    </dgm:pt>
    <dgm:pt modelId="{E91AE032-2718-47FC-AB77-BD3164893F0F}" type="pres">
      <dgm:prSet presAssocID="{FB096708-A4ED-4DEF-A594-0685D7BDE816}" presName="tx1" presStyleLbl="revTx" presStyleIdx="0" presStyleCnt="4" custScaleX="150480"/>
      <dgm:spPr/>
    </dgm:pt>
    <dgm:pt modelId="{B6267CCB-B734-44D9-A5BD-F3C8CE15A78E}" type="pres">
      <dgm:prSet presAssocID="{FB096708-A4ED-4DEF-A594-0685D7BDE816}" presName="vert1" presStyleCnt="0"/>
      <dgm:spPr/>
    </dgm:pt>
    <dgm:pt modelId="{70F68265-1F35-4D91-96BD-6327E3837B3D}" type="pres">
      <dgm:prSet presAssocID="{45069E8C-24AE-4BAB-A8B2-B8EDD73D9C18}" presName="vertSpace2a" presStyleCnt="0"/>
      <dgm:spPr/>
    </dgm:pt>
    <dgm:pt modelId="{B822FA80-E7DE-4546-A2F7-2794CEA1AA67}" type="pres">
      <dgm:prSet presAssocID="{45069E8C-24AE-4BAB-A8B2-B8EDD73D9C18}" presName="horz2" presStyleCnt="0"/>
      <dgm:spPr/>
    </dgm:pt>
    <dgm:pt modelId="{1464D888-967B-4362-B077-D481A2AC735A}" type="pres">
      <dgm:prSet presAssocID="{45069E8C-24AE-4BAB-A8B2-B8EDD73D9C18}" presName="horzSpace2" presStyleCnt="0"/>
      <dgm:spPr/>
    </dgm:pt>
    <dgm:pt modelId="{3AE131B2-C55C-4D67-9F14-2D88E63682F0}" type="pres">
      <dgm:prSet presAssocID="{45069E8C-24AE-4BAB-A8B2-B8EDD73D9C18}" presName="tx2" presStyleLbl="revTx" presStyleIdx="1" presStyleCnt="4"/>
      <dgm:spPr/>
    </dgm:pt>
    <dgm:pt modelId="{6DC29FBF-9708-4578-973D-CAB93847ED06}" type="pres">
      <dgm:prSet presAssocID="{45069E8C-24AE-4BAB-A8B2-B8EDD73D9C18}" presName="vert2" presStyleCnt="0"/>
      <dgm:spPr/>
    </dgm:pt>
    <dgm:pt modelId="{4CF81476-EC45-4649-AD2E-8006E41C5529}" type="pres">
      <dgm:prSet presAssocID="{45069E8C-24AE-4BAB-A8B2-B8EDD73D9C18}" presName="thinLine2b" presStyleLbl="callout" presStyleIdx="0" presStyleCnt="3"/>
      <dgm:spPr/>
    </dgm:pt>
    <dgm:pt modelId="{474B39F1-1D45-4C64-956C-454FD00D38D3}" type="pres">
      <dgm:prSet presAssocID="{45069E8C-24AE-4BAB-A8B2-B8EDD73D9C18}" presName="vertSpace2b" presStyleCnt="0"/>
      <dgm:spPr/>
    </dgm:pt>
    <dgm:pt modelId="{535162C3-ADF9-4EF9-A0EC-A4FEA097F771}" type="pres">
      <dgm:prSet presAssocID="{66B8F5C2-79B0-46F9-A54B-3BFB91F49F5E}" presName="horz2" presStyleCnt="0"/>
      <dgm:spPr/>
    </dgm:pt>
    <dgm:pt modelId="{F667B99F-EF45-4F76-B3A2-4BC9EACBF7AE}" type="pres">
      <dgm:prSet presAssocID="{66B8F5C2-79B0-46F9-A54B-3BFB91F49F5E}" presName="horzSpace2" presStyleCnt="0"/>
      <dgm:spPr/>
    </dgm:pt>
    <dgm:pt modelId="{6ABDFF1F-234A-4535-9306-A9DF71311571}" type="pres">
      <dgm:prSet presAssocID="{66B8F5C2-79B0-46F9-A54B-3BFB91F49F5E}" presName="tx2" presStyleLbl="revTx" presStyleIdx="2" presStyleCnt="4" custScaleY="95158"/>
      <dgm:spPr/>
    </dgm:pt>
    <dgm:pt modelId="{A384B078-E096-4D77-A9E1-8E39EAFB2ED6}" type="pres">
      <dgm:prSet presAssocID="{66B8F5C2-79B0-46F9-A54B-3BFB91F49F5E}" presName="vert2" presStyleCnt="0"/>
      <dgm:spPr/>
    </dgm:pt>
    <dgm:pt modelId="{47828727-A6C9-4FB1-9B57-02D835134D76}" type="pres">
      <dgm:prSet presAssocID="{66B8F5C2-79B0-46F9-A54B-3BFB91F49F5E}" presName="thinLine2b" presStyleLbl="callout" presStyleIdx="1" presStyleCnt="3"/>
      <dgm:spPr/>
    </dgm:pt>
    <dgm:pt modelId="{BDF3B807-C9E5-452D-B9E6-AAB51B587870}" type="pres">
      <dgm:prSet presAssocID="{66B8F5C2-79B0-46F9-A54B-3BFB91F49F5E}" presName="vertSpace2b" presStyleCnt="0"/>
      <dgm:spPr/>
    </dgm:pt>
    <dgm:pt modelId="{41793A94-DBBF-4AF2-BD51-8A514BB31BB8}" type="pres">
      <dgm:prSet presAssocID="{888D237B-44A9-45ED-B011-F000E5B215A1}" presName="horz2" presStyleCnt="0"/>
      <dgm:spPr/>
    </dgm:pt>
    <dgm:pt modelId="{0B3261C2-C92B-43CA-A3AA-72F16611CE61}" type="pres">
      <dgm:prSet presAssocID="{888D237B-44A9-45ED-B011-F000E5B215A1}" presName="horzSpace2" presStyleCnt="0"/>
      <dgm:spPr/>
    </dgm:pt>
    <dgm:pt modelId="{5AE3E8E1-574D-4491-86BE-597DD8C26572}" type="pres">
      <dgm:prSet presAssocID="{888D237B-44A9-45ED-B011-F000E5B215A1}" presName="tx2" presStyleLbl="revTx" presStyleIdx="3" presStyleCnt="4"/>
      <dgm:spPr/>
    </dgm:pt>
    <dgm:pt modelId="{A5F9171E-5B9E-4C28-A108-13A379308BED}" type="pres">
      <dgm:prSet presAssocID="{888D237B-44A9-45ED-B011-F000E5B215A1}" presName="vert2" presStyleCnt="0"/>
      <dgm:spPr/>
    </dgm:pt>
    <dgm:pt modelId="{EF6759B0-F4B4-47DC-B0D9-8D84D8CCFA7B}" type="pres">
      <dgm:prSet presAssocID="{888D237B-44A9-45ED-B011-F000E5B215A1}" presName="thinLine2b" presStyleLbl="callout" presStyleIdx="2" presStyleCnt="3"/>
      <dgm:spPr/>
    </dgm:pt>
    <dgm:pt modelId="{474D30B9-71E1-40EF-8684-BED7751BF66D}" type="pres">
      <dgm:prSet presAssocID="{888D237B-44A9-45ED-B011-F000E5B215A1}" presName="vertSpace2b" presStyleCnt="0"/>
      <dgm:spPr/>
    </dgm:pt>
  </dgm:ptLst>
  <dgm:cxnLst>
    <dgm:cxn modelId="{D372ED39-1E74-4D46-857D-5634744EE17C}" type="presOf" srcId="{FB096708-A4ED-4DEF-A594-0685D7BDE816}" destId="{E91AE032-2718-47FC-AB77-BD3164893F0F}" srcOrd="0" destOrd="0" presId="urn:microsoft.com/office/officeart/2008/layout/LinedList"/>
    <dgm:cxn modelId="{79D21D3A-917E-41FF-B3C3-2A17AA9BCCB5}" srcId="{FB096708-A4ED-4DEF-A594-0685D7BDE816}" destId="{888D237B-44A9-45ED-B011-F000E5B215A1}" srcOrd="2" destOrd="0" parTransId="{E824C819-1EB2-4EE7-9098-6437AE81572D}" sibTransId="{86EBEC17-80D3-47E6-B94E-7F33F8910E17}"/>
    <dgm:cxn modelId="{95F77C75-7218-4E24-B671-0DE6E50C4E1C}" srcId="{FB096708-A4ED-4DEF-A594-0685D7BDE816}" destId="{66B8F5C2-79B0-46F9-A54B-3BFB91F49F5E}" srcOrd="1" destOrd="0" parTransId="{6781E7F1-EE2B-4488-8716-B67A139E28B9}" sibTransId="{FD093C12-5652-44FC-8CCD-61935798FD4D}"/>
    <dgm:cxn modelId="{636DB279-188A-4C14-A13A-FC3AAAD121E6}" type="presOf" srcId="{9F9FF7DB-928C-4A3C-8AB5-2ABBB2E759BF}" destId="{6028905B-EA9A-4BE5-B842-BE3228B2CAC3}" srcOrd="0" destOrd="0" presId="urn:microsoft.com/office/officeart/2008/layout/LinedList"/>
    <dgm:cxn modelId="{19C48C7D-6294-4F41-ACD6-E18F4A227FAD}" srcId="{FB096708-A4ED-4DEF-A594-0685D7BDE816}" destId="{45069E8C-24AE-4BAB-A8B2-B8EDD73D9C18}" srcOrd="0" destOrd="0" parTransId="{B4046F64-97D9-46F5-B633-F5930C5431ED}" sibTransId="{2B9D1C14-3C22-49B6-A084-15C9C88E5F25}"/>
    <dgm:cxn modelId="{BEEC02AB-6414-4595-988D-D2D3EEC65D80}" type="presOf" srcId="{45069E8C-24AE-4BAB-A8B2-B8EDD73D9C18}" destId="{3AE131B2-C55C-4D67-9F14-2D88E63682F0}" srcOrd="0" destOrd="0" presId="urn:microsoft.com/office/officeart/2008/layout/LinedList"/>
    <dgm:cxn modelId="{54FD06B6-AF15-4C97-B9BE-3C1AED8C8A42}" type="presOf" srcId="{888D237B-44A9-45ED-B011-F000E5B215A1}" destId="{5AE3E8E1-574D-4491-86BE-597DD8C26572}" srcOrd="0" destOrd="0" presId="urn:microsoft.com/office/officeart/2008/layout/LinedList"/>
    <dgm:cxn modelId="{36FFFEB9-97F0-4796-A491-B7D6D97DBA4D}" type="presOf" srcId="{66B8F5C2-79B0-46F9-A54B-3BFB91F49F5E}" destId="{6ABDFF1F-234A-4535-9306-A9DF71311571}" srcOrd="0" destOrd="0" presId="urn:microsoft.com/office/officeart/2008/layout/LinedList"/>
    <dgm:cxn modelId="{A0071CD8-E93E-4954-BD05-431F74616295}" srcId="{9F9FF7DB-928C-4A3C-8AB5-2ABBB2E759BF}" destId="{FB096708-A4ED-4DEF-A594-0685D7BDE816}" srcOrd="0" destOrd="0" parTransId="{2C9FA4D5-A34A-44C7-B97B-6A612DF44EA5}" sibTransId="{BDED2E7A-7CF5-4AA3-828F-AFDEB274D2F0}"/>
    <dgm:cxn modelId="{C5E8454A-A10E-44E7-A7F2-CE89957A8397}" type="presParOf" srcId="{6028905B-EA9A-4BE5-B842-BE3228B2CAC3}" destId="{816B00FD-9DF3-475F-B1C4-E3122D28F720}" srcOrd="0" destOrd="0" presId="urn:microsoft.com/office/officeart/2008/layout/LinedList"/>
    <dgm:cxn modelId="{5386C74D-530A-4477-A1B6-BD59E904B810}" type="presParOf" srcId="{6028905B-EA9A-4BE5-B842-BE3228B2CAC3}" destId="{AFB91E03-7DDA-441E-9040-8BAC94865DDF}" srcOrd="1" destOrd="0" presId="urn:microsoft.com/office/officeart/2008/layout/LinedList"/>
    <dgm:cxn modelId="{56BBC3D0-0EC9-4543-9FB4-A45C12554ECC}" type="presParOf" srcId="{AFB91E03-7DDA-441E-9040-8BAC94865DDF}" destId="{E91AE032-2718-47FC-AB77-BD3164893F0F}" srcOrd="0" destOrd="0" presId="urn:microsoft.com/office/officeart/2008/layout/LinedList"/>
    <dgm:cxn modelId="{E6A39FE9-E6C1-44F8-BE15-98130B0FF7FB}" type="presParOf" srcId="{AFB91E03-7DDA-441E-9040-8BAC94865DDF}" destId="{B6267CCB-B734-44D9-A5BD-F3C8CE15A78E}" srcOrd="1" destOrd="0" presId="urn:microsoft.com/office/officeart/2008/layout/LinedList"/>
    <dgm:cxn modelId="{65EDE48B-3994-4E20-90ED-018EE70CCF0C}" type="presParOf" srcId="{B6267CCB-B734-44D9-A5BD-F3C8CE15A78E}" destId="{70F68265-1F35-4D91-96BD-6327E3837B3D}" srcOrd="0" destOrd="0" presId="urn:microsoft.com/office/officeart/2008/layout/LinedList"/>
    <dgm:cxn modelId="{00606C72-1EF2-4096-B8F3-703E21D2E75B}" type="presParOf" srcId="{B6267CCB-B734-44D9-A5BD-F3C8CE15A78E}" destId="{B822FA80-E7DE-4546-A2F7-2794CEA1AA67}" srcOrd="1" destOrd="0" presId="urn:microsoft.com/office/officeart/2008/layout/LinedList"/>
    <dgm:cxn modelId="{D4A02DB8-EE33-4DEF-BA9C-6D4CC1EBF7C9}" type="presParOf" srcId="{B822FA80-E7DE-4546-A2F7-2794CEA1AA67}" destId="{1464D888-967B-4362-B077-D481A2AC735A}" srcOrd="0" destOrd="0" presId="urn:microsoft.com/office/officeart/2008/layout/LinedList"/>
    <dgm:cxn modelId="{83A711F5-8853-456A-9C2F-94D458E22C03}" type="presParOf" srcId="{B822FA80-E7DE-4546-A2F7-2794CEA1AA67}" destId="{3AE131B2-C55C-4D67-9F14-2D88E63682F0}" srcOrd="1" destOrd="0" presId="urn:microsoft.com/office/officeart/2008/layout/LinedList"/>
    <dgm:cxn modelId="{3DBE9C98-897D-457E-B582-1B4D8D692A63}" type="presParOf" srcId="{B822FA80-E7DE-4546-A2F7-2794CEA1AA67}" destId="{6DC29FBF-9708-4578-973D-CAB93847ED06}" srcOrd="2" destOrd="0" presId="urn:microsoft.com/office/officeart/2008/layout/LinedList"/>
    <dgm:cxn modelId="{4796A503-23CE-4D95-8A75-E41A0F43B8EE}" type="presParOf" srcId="{B6267CCB-B734-44D9-A5BD-F3C8CE15A78E}" destId="{4CF81476-EC45-4649-AD2E-8006E41C5529}" srcOrd="2" destOrd="0" presId="urn:microsoft.com/office/officeart/2008/layout/LinedList"/>
    <dgm:cxn modelId="{030D2766-AD0E-4BB7-A045-C32DCB0034F2}" type="presParOf" srcId="{B6267CCB-B734-44D9-A5BD-F3C8CE15A78E}" destId="{474B39F1-1D45-4C64-956C-454FD00D38D3}" srcOrd="3" destOrd="0" presId="urn:microsoft.com/office/officeart/2008/layout/LinedList"/>
    <dgm:cxn modelId="{B87A8429-E344-45DB-AF26-DCE9D106DFBF}" type="presParOf" srcId="{B6267CCB-B734-44D9-A5BD-F3C8CE15A78E}" destId="{535162C3-ADF9-4EF9-A0EC-A4FEA097F771}" srcOrd="4" destOrd="0" presId="urn:microsoft.com/office/officeart/2008/layout/LinedList"/>
    <dgm:cxn modelId="{9AE32C8F-8053-4D66-AC5C-E146C5DE1AA7}" type="presParOf" srcId="{535162C3-ADF9-4EF9-A0EC-A4FEA097F771}" destId="{F667B99F-EF45-4F76-B3A2-4BC9EACBF7AE}" srcOrd="0" destOrd="0" presId="urn:microsoft.com/office/officeart/2008/layout/LinedList"/>
    <dgm:cxn modelId="{37878618-14EB-4E46-BC95-CAFDC655ACE2}" type="presParOf" srcId="{535162C3-ADF9-4EF9-A0EC-A4FEA097F771}" destId="{6ABDFF1F-234A-4535-9306-A9DF71311571}" srcOrd="1" destOrd="0" presId="urn:microsoft.com/office/officeart/2008/layout/LinedList"/>
    <dgm:cxn modelId="{937B2FBE-C79A-4922-AF28-AD0EB6BAD078}" type="presParOf" srcId="{535162C3-ADF9-4EF9-A0EC-A4FEA097F771}" destId="{A384B078-E096-4D77-A9E1-8E39EAFB2ED6}" srcOrd="2" destOrd="0" presId="urn:microsoft.com/office/officeart/2008/layout/LinedList"/>
    <dgm:cxn modelId="{677B826D-B810-4CFA-8DFC-950A4804FEAF}" type="presParOf" srcId="{B6267CCB-B734-44D9-A5BD-F3C8CE15A78E}" destId="{47828727-A6C9-4FB1-9B57-02D835134D76}" srcOrd="5" destOrd="0" presId="urn:microsoft.com/office/officeart/2008/layout/LinedList"/>
    <dgm:cxn modelId="{1FE13399-4D27-47D9-96EE-E01D3FF84884}" type="presParOf" srcId="{B6267CCB-B734-44D9-A5BD-F3C8CE15A78E}" destId="{BDF3B807-C9E5-452D-B9E6-AAB51B587870}" srcOrd="6" destOrd="0" presId="urn:microsoft.com/office/officeart/2008/layout/LinedList"/>
    <dgm:cxn modelId="{5A0477CB-C581-4C20-885B-7E790E2790D5}" type="presParOf" srcId="{B6267CCB-B734-44D9-A5BD-F3C8CE15A78E}" destId="{41793A94-DBBF-4AF2-BD51-8A514BB31BB8}" srcOrd="7" destOrd="0" presId="urn:microsoft.com/office/officeart/2008/layout/LinedList"/>
    <dgm:cxn modelId="{37C2331C-70D9-4FE9-8A12-0B1429D1A64F}" type="presParOf" srcId="{41793A94-DBBF-4AF2-BD51-8A514BB31BB8}" destId="{0B3261C2-C92B-43CA-A3AA-72F16611CE61}" srcOrd="0" destOrd="0" presId="urn:microsoft.com/office/officeart/2008/layout/LinedList"/>
    <dgm:cxn modelId="{42450CA0-8FF1-4ABD-9E28-EF9A63235E6B}" type="presParOf" srcId="{41793A94-DBBF-4AF2-BD51-8A514BB31BB8}" destId="{5AE3E8E1-574D-4491-86BE-597DD8C26572}" srcOrd="1" destOrd="0" presId="urn:microsoft.com/office/officeart/2008/layout/LinedList"/>
    <dgm:cxn modelId="{483E0AEB-4705-4F79-B3E7-F54571A5C005}" type="presParOf" srcId="{41793A94-DBBF-4AF2-BD51-8A514BB31BB8}" destId="{A5F9171E-5B9E-4C28-A108-13A379308BED}" srcOrd="2" destOrd="0" presId="urn:microsoft.com/office/officeart/2008/layout/LinedList"/>
    <dgm:cxn modelId="{E091E762-AD2A-4BD0-AC39-0C5C0529EC07}" type="presParOf" srcId="{B6267CCB-B734-44D9-A5BD-F3C8CE15A78E}" destId="{EF6759B0-F4B4-47DC-B0D9-8D84D8CCFA7B}" srcOrd="8" destOrd="0" presId="urn:microsoft.com/office/officeart/2008/layout/LinedList"/>
    <dgm:cxn modelId="{1E7CBFD7-D6CE-4F97-8F8C-CE5CCB84F39A}" type="presParOf" srcId="{B6267CCB-B734-44D9-A5BD-F3C8CE15A78E}" destId="{474D30B9-71E1-40EF-8684-BED7751BF66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9FF7DB-928C-4A3C-8AB5-2ABBB2E759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FB096708-A4ED-4DEF-A594-0685D7BDE816}">
      <dgm:prSet phldrT="[テキスト]" custT="1"/>
      <dgm:spPr/>
      <dgm:t>
        <a:bodyPr/>
        <a:lstStyle/>
        <a:p>
          <a:r>
            <a: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シャイン ミン テツ</a:t>
          </a:r>
          <a:endParaRPr kumimoji="1" lang="en-US" altLang="ja-JP" sz="20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en-US" altLang="ja-JP" sz="1600">
              <a:latin typeface="BIZ UDPゴシック" panose="020B0400000000000000" pitchFamily="50" charset="-128"/>
              <a:ea typeface="BIZ UDPゴシック" panose="020B0400000000000000" pitchFamily="50" charset="-128"/>
            </a:rPr>
            <a:t>2025</a:t>
          </a:r>
          <a:r>
            <a:rPr kumimoji="1" lang="ja-JP" altLang="en-US" sz="1600">
              <a:latin typeface="BIZ UDPゴシック" panose="020B0400000000000000" pitchFamily="50" charset="-128"/>
              <a:ea typeface="BIZ UDPゴシック" panose="020B0400000000000000" pitchFamily="50" charset="-128"/>
            </a:rPr>
            <a:t>年</a:t>
          </a:r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入社　山口工場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6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趣味　釣り・体を動かすこと</a:t>
          </a:r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en-US" altLang="ja-JP" sz="16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2C9FA4D5-A34A-44C7-B97B-6A612DF44EA5}" type="parTrans" cxnId="{A0071CD8-E93E-4954-BD05-431F74616295}">
      <dgm:prSet/>
      <dgm:spPr/>
      <dgm:t>
        <a:bodyPr/>
        <a:lstStyle/>
        <a:p>
          <a:endParaRPr kumimoji="1" lang="ja-JP" altLang="en-US"/>
        </a:p>
      </dgm:t>
    </dgm:pt>
    <dgm:pt modelId="{BDED2E7A-7CF5-4AA3-828F-AFDEB274D2F0}" type="sibTrans" cxnId="{A0071CD8-E93E-4954-BD05-431F74616295}">
      <dgm:prSet/>
      <dgm:spPr/>
      <dgm:t>
        <a:bodyPr/>
        <a:lstStyle/>
        <a:p>
          <a:endParaRPr kumimoji="1" lang="ja-JP" altLang="en-US"/>
        </a:p>
      </dgm:t>
    </dgm:pt>
    <dgm:pt modelId="{45069E8C-24AE-4BAB-A8B2-B8EDD73D9C18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入社動機は？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機械や製造分野に興味があり、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多種多様な精密部品を製造している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光洋技研㈱に、エントリーしました。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ja-JP" altLang="en-US" sz="20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4046F64-97D9-46F5-B633-F5930C5431ED}" type="parTrans" cxnId="{19C48C7D-6294-4F41-ACD6-E18F4A227FAD}">
      <dgm:prSet/>
      <dgm:spPr/>
      <dgm:t>
        <a:bodyPr/>
        <a:lstStyle/>
        <a:p>
          <a:endParaRPr kumimoji="1" lang="ja-JP" altLang="en-US"/>
        </a:p>
      </dgm:t>
    </dgm:pt>
    <dgm:pt modelId="{2B9D1C14-3C22-49B6-A084-15C9C88E5F25}" type="sibTrans" cxnId="{19C48C7D-6294-4F41-ACD6-E18F4A227FAD}">
      <dgm:prSet/>
      <dgm:spPr/>
      <dgm:t>
        <a:bodyPr/>
        <a:lstStyle/>
        <a:p>
          <a:endParaRPr kumimoji="1" lang="ja-JP" altLang="en-US"/>
        </a:p>
      </dgm:t>
    </dgm:pt>
    <dgm:pt modelId="{66B8F5C2-79B0-46F9-A54B-3BFB91F49F5E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携わりたい業務・仕事は？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製造・開発・生産支援・生産改善に興味があり、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社交的な</a:t>
          </a:r>
          <a:r>
            <a:rPr kumimoji="1" lang="ja-JP" altLang="en-US" sz="1800">
              <a:latin typeface="BIZ UDPゴシック" panose="020B0400000000000000" pitchFamily="50" charset="-128"/>
              <a:ea typeface="BIZ UDPゴシック" panose="020B0400000000000000" pitchFamily="50" charset="-128"/>
            </a:rPr>
            <a:t>自分には仲間と協力して仕事を進めていけると思います</a:t>
          </a:r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。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781E7F1-EE2B-4488-8716-B67A139E28B9}" type="parTrans" cxnId="{95F77C75-7218-4E24-B671-0DE6E50C4E1C}">
      <dgm:prSet/>
      <dgm:spPr/>
      <dgm:t>
        <a:bodyPr/>
        <a:lstStyle/>
        <a:p>
          <a:endParaRPr kumimoji="1" lang="ja-JP" altLang="en-US"/>
        </a:p>
      </dgm:t>
    </dgm:pt>
    <dgm:pt modelId="{FD093C12-5652-44FC-8CCD-61935798FD4D}" type="sibTrans" cxnId="{95F77C75-7218-4E24-B671-0DE6E50C4E1C}">
      <dgm:prSet/>
      <dgm:spPr/>
      <dgm:t>
        <a:bodyPr/>
        <a:lstStyle/>
        <a:p>
          <a:endParaRPr kumimoji="1" lang="ja-JP" altLang="en-US"/>
        </a:p>
      </dgm:t>
    </dgm:pt>
    <dgm:pt modelId="{888D237B-44A9-45ED-B011-F000E5B215A1}">
      <dgm:prSet phldrT="[テキスト]" custT="1"/>
      <dgm:spPr/>
      <dgm:t>
        <a:bodyPr/>
        <a:lstStyle/>
        <a:p>
          <a:r>
            <a:rPr kumimoji="1" lang="ja-JP" altLang="en-US" sz="24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これからチャレンジしたいことは？</a:t>
          </a:r>
          <a:endParaRPr kumimoji="1" lang="en-US" altLang="ja-JP" sz="24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日本語能力検定 </a:t>
          </a:r>
          <a:r>
            <a:rPr kumimoji="1"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N2</a:t>
          </a:r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に挑戦し、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上司や先輩のような、信頼される</a:t>
          </a:r>
          <a:r>
            <a:rPr kumimoji="1"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MC</a:t>
          </a:r>
          <a:r>
            <a: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技術者になりたい。</a:t>
          </a:r>
          <a:endParaRPr kumimoji="1" lang="en-US" altLang="ja-JP" sz="18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E824C819-1EB2-4EE7-9098-6437AE81572D}" type="parTrans" cxnId="{79D21D3A-917E-41FF-B3C3-2A17AA9BCCB5}">
      <dgm:prSet/>
      <dgm:spPr/>
      <dgm:t>
        <a:bodyPr/>
        <a:lstStyle/>
        <a:p>
          <a:endParaRPr kumimoji="1" lang="ja-JP" altLang="en-US"/>
        </a:p>
      </dgm:t>
    </dgm:pt>
    <dgm:pt modelId="{86EBEC17-80D3-47E6-B94E-7F33F8910E17}" type="sibTrans" cxnId="{79D21D3A-917E-41FF-B3C3-2A17AA9BCCB5}">
      <dgm:prSet/>
      <dgm:spPr/>
      <dgm:t>
        <a:bodyPr/>
        <a:lstStyle/>
        <a:p>
          <a:endParaRPr kumimoji="1" lang="ja-JP" altLang="en-US"/>
        </a:p>
      </dgm:t>
    </dgm:pt>
    <dgm:pt modelId="{6028905B-EA9A-4BE5-B842-BE3228B2CAC3}" type="pres">
      <dgm:prSet presAssocID="{9F9FF7DB-928C-4A3C-8AB5-2ABBB2E759BF}" presName="vert0" presStyleCnt="0">
        <dgm:presLayoutVars>
          <dgm:dir/>
          <dgm:animOne val="branch"/>
          <dgm:animLvl val="lvl"/>
        </dgm:presLayoutVars>
      </dgm:prSet>
      <dgm:spPr/>
    </dgm:pt>
    <dgm:pt modelId="{816B00FD-9DF3-475F-B1C4-E3122D28F720}" type="pres">
      <dgm:prSet presAssocID="{FB096708-A4ED-4DEF-A594-0685D7BDE816}" presName="thickLine" presStyleLbl="alignNode1" presStyleIdx="0" presStyleCnt="1"/>
      <dgm:spPr/>
    </dgm:pt>
    <dgm:pt modelId="{AFB91E03-7DDA-441E-9040-8BAC94865DDF}" type="pres">
      <dgm:prSet presAssocID="{FB096708-A4ED-4DEF-A594-0685D7BDE816}" presName="horz1" presStyleCnt="0"/>
      <dgm:spPr/>
    </dgm:pt>
    <dgm:pt modelId="{E91AE032-2718-47FC-AB77-BD3164893F0F}" type="pres">
      <dgm:prSet presAssocID="{FB096708-A4ED-4DEF-A594-0685D7BDE816}" presName="tx1" presStyleLbl="revTx" presStyleIdx="0" presStyleCnt="4" custScaleX="150480"/>
      <dgm:spPr/>
    </dgm:pt>
    <dgm:pt modelId="{B6267CCB-B734-44D9-A5BD-F3C8CE15A78E}" type="pres">
      <dgm:prSet presAssocID="{FB096708-A4ED-4DEF-A594-0685D7BDE816}" presName="vert1" presStyleCnt="0"/>
      <dgm:spPr/>
    </dgm:pt>
    <dgm:pt modelId="{70F68265-1F35-4D91-96BD-6327E3837B3D}" type="pres">
      <dgm:prSet presAssocID="{45069E8C-24AE-4BAB-A8B2-B8EDD73D9C18}" presName="vertSpace2a" presStyleCnt="0"/>
      <dgm:spPr/>
    </dgm:pt>
    <dgm:pt modelId="{B822FA80-E7DE-4546-A2F7-2794CEA1AA67}" type="pres">
      <dgm:prSet presAssocID="{45069E8C-24AE-4BAB-A8B2-B8EDD73D9C18}" presName="horz2" presStyleCnt="0"/>
      <dgm:spPr/>
    </dgm:pt>
    <dgm:pt modelId="{1464D888-967B-4362-B077-D481A2AC735A}" type="pres">
      <dgm:prSet presAssocID="{45069E8C-24AE-4BAB-A8B2-B8EDD73D9C18}" presName="horzSpace2" presStyleCnt="0"/>
      <dgm:spPr/>
    </dgm:pt>
    <dgm:pt modelId="{3AE131B2-C55C-4D67-9F14-2D88E63682F0}" type="pres">
      <dgm:prSet presAssocID="{45069E8C-24AE-4BAB-A8B2-B8EDD73D9C18}" presName="tx2" presStyleLbl="revTx" presStyleIdx="1" presStyleCnt="4"/>
      <dgm:spPr/>
    </dgm:pt>
    <dgm:pt modelId="{6DC29FBF-9708-4578-973D-CAB93847ED06}" type="pres">
      <dgm:prSet presAssocID="{45069E8C-24AE-4BAB-A8B2-B8EDD73D9C18}" presName="vert2" presStyleCnt="0"/>
      <dgm:spPr/>
    </dgm:pt>
    <dgm:pt modelId="{4CF81476-EC45-4649-AD2E-8006E41C5529}" type="pres">
      <dgm:prSet presAssocID="{45069E8C-24AE-4BAB-A8B2-B8EDD73D9C18}" presName="thinLine2b" presStyleLbl="callout" presStyleIdx="0" presStyleCnt="3"/>
      <dgm:spPr/>
    </dgm:pt>
    <dgm:pt modelId="{474B39F1-1D45-4C64-956C-454FD00D38D3}" type="pres">
      <dgm:prSet presAssocID="{45069E8C-24AE-4BAB-A8B2-B8EDD73D9C18}" presName="vertSpace2b" presStyleCnt="0"/>
      <dgm:spPr/>
    </dgm:pt>
    <dgm:pt modelId="{535162C3-ADF9-4EF9-A0EC-A4FEA097F771}" type="pres">
      <dgm:prSet presAssocID="{66B8F5C2-79B0-46F9-A54B-3BFB91F49F5E}" presName="horz2" presStyleCnt="0"/>
      <dgm:spPr/>
    </dgm:pt>
    <dgm:pt modelId="{F667B99F-EF45-4F76-B3A2-4BC9EACBF7AE}" type="pres">
      <dgm:prSet presAssocID="{66B8F5C2-79B0-46F9-A54B-3BFB91F49F5E}" presName="horzSpace2" presStyleCnt="0"/>
      <dgm:spPr/>
    </dgm:pt>
    <dgm:pt modelId="{6ABDFF1F-234A-4535-9306-A9DF71311571}" type="pres">
      <dgm:prSet presAssocID="{66B8F5C2-79B0-46F9-A54B-3BFB91F49F5E}" presName="tx2" presStyleLbl="revTx" presStyleIdx="2" presStyleCnt="4" custScaleY="95158"/>
      <dgm:spPr/>
    </dgm:pt>
    <dgm:pt modelId="{A384B078-E096-4D77-A9E1-8E39EAFB2ED6}" type="pres">
      <dgm:prSet presAssocID="{66B8F5C2-79B0-46F9-A54B-3BFB91F49F5E}" presName="vert2" presStyleCnt="0"/>
      <dgm:spPr/>
    </dgm:pt>
    <dgm:pt modelId="{47828727-A6C9-4FB1-9B57-02D835134D76}" type="pres">
      <dgm:prSet presAssocID="{66B8F5C2-79B0-46F9-A54B-3BFB91F49F5E}" presName="thinLine2b" presStyleLbl="callout" presStyleIdx="1" presStyleCnt="3"/>
      <dgm:spPr/>
    </dgm:pt>
    <dgm:pt modelId="{BDF3B807-C9E5-452D-B9E6-AAB51B587870}" type="pres">
      <dgm:prSet presAssocID="{66B8F5C2-79B0-46F9-A54B-3BFB91F49F5E}" presName="vertSpace2b" presStyleCnt="0"/>
      <dgm:spPr/>
    </dgm:pt>
    <dgm:pt modelId="{41793A94-DBBF-4AF2-BD51-8A514BB31BB8}" type="pres">
      <dgm:prSet presAssocID="{888D237B-44A9-45ED-B011-F000E5B215A1}" presName="horz2" presStyleCnt="0"/>
      <dgm:spPr/>
    </dgm:pt>
    <dgm:pt modelId="{0B3261C2-C92B-43CA-A3AA-72F16611CE61}" type="pres">
      <dgm:prSet presAssocID="{888D237B-44A9-45ED-B011-F000E5B215A1}" presName="horzSpace2" presStyleCnt="0"/>
      <dgm:spPr/>
    </dgm:pt>
    <dgm:pt modelId="{5AE3E8E1-574D-4491-86BE-597DD8C26572}" type="pres">
      <dgm:prSet presAssocID="{888D237B-44A9-45ED-B011-F000E5B215A1}" presName="tx2" presStyleLbl="revTx" presStyleIdx="3" presStyleCnt="4"/>
      <dgm:spPr/>
    </dgm:pt>
    <dgm:pt modelId="{A5F9171E-5B9E-4C28-A108-13A379308BED}" type="pres">
      <dgm:prSet presAssocID="{888D237B-44A9-45ED-B011-F000E5B215A1}" presName="vert2" presStyleCnt="0"/>
      <dgm:spPr/>
    </dgm:pt>
    <dgm:pt modelId="{EF6759B0-F4B4-47DC-B0D9-8D84D8CCFA7B}" type="pres">
      <dgm:prSet presAssocID="{888D237B-44A9-45ED-B011-F000E5B215A1}" presName="thinLine2b" presStyleLbl="callout" presStyleIdx="2" presStyleCnt="3"/>
      <dgm:spPr/>
    </dgm:pt>
    <dgm:pt modelId="{474D30B9-71E1-40EF-8684-BED7751BF66D}" type="pres">
      <dgm:prSet presAssocID="{888D237B-44A9-45ED-B011-F000E5B215A1}" presName="vertSpace2b" presStyleCnt="0"/>
      <dgm:spPr/>
    </dgm:pt>
  </dgm:ptLst>
  <dgm:cxnLst>
    <dgm:cxn modelId="{D372ED39-1E74-4D46-857D-5634744EE17C}" type="presOf" srcId="{FB096708-A4ED-4DEF-A594-0685D7BDE816}" destId="{E91AE032-2718-47FC-AB77-BD3164893F0F}" srcOrd="0" destOrd="0" presId="urn:microsoft.com/office/officeart/2008/layout/LinedList"/>
    <dgm:cxn modelId="{79D21D3A-917E-41FF-B3C3-2A17AA9BCCB5}" srcId="{FB096708-A4ED-4DEF-A594-0685D7BDE816}" destId="{888D237B-44A9-45ED-B011-F000E5B215A1}" srcOrd="2" destOrd="0" parTransId="{E824C819-1EB2-4EE7-9098-6437AE81572D}" sibTransId="{86EBEC17-80D3-47E6-B94E-7F33F8910E17}"/>
    <dgm:cxn modelId="{95F77C75-7218-4E24-B671-0DE6E50C4E1C}" srcId="{FB096708-A4ED-4DEF-A594-0685D7BDE816}" destId="{66B8F5C2-79B0-46F9-A54B-3BFB91F49F5E}" srcOrd="1" destOrd="0" parTransId="{6781E7F1-EE2B-4488-8716-B67A139E28B9}" sibTransId="{FD093C12-5652-44FC-8CCD-61935798FD4D}"/>
    <dgm:cxn modelId="{636DB279-188A-4C14-A13A-FC3AAAD121E6}" type="presOf" srcId="{9F9FF7DB-928C-4A3C-8AB5-2ABBB2E759BF}" destId="{6028905B-EA9A-4BE5-B842-BE3228B2CAC3}" srcOrd="0" destOrd="0" presId="urn:microsoft.com/office/officeart/2008/layout/LinedList"/>
    <dgm:cxn modelId="{19C48C7D-6294-4F41-ACD6-E18F4A227FAD}" srcId="{FB096708-A4ED-4DEF-A594-0685D7BDE816}" destId="{45069E8C-24AE-4BAB-A8B2-B8EDD73D9C18}" srcOrd="0" destOrd="0" parTransId="{B4046F64-97D9-46F5-B633-F5930C5431ED}" sibTransId="{2B9D1C14-3C22-49B6-A084-15C9C88E5F25}"/>
    <dgm:cxn modelId="{BEEC02AB-6414-4595-988D-D2D3EEC65D80}" type="presOf" srcId="{45069E8C-24AE-4BAB-A8B2-B8EDD73D9C18}" destId="{3AE131B2-C55C-4D67-9F14-2D88E63682F0}" srcOrd="0" destOrd="0" presId="urn:microsoft.com/office/officeart/2008/layout/LinedList"/>
    <dgm:cxn modelId="{54FD06B6-AF15-4C97-B9BE-3C1AED8C8A42}" type="presOf" srcId="{888D237B-44A9-45ED-B011-F000E5B215A1}" destId="{5AE3E8E1-574D-4491-86BE-597DD8C26572}" srcOrd="0" destOrd="0" presId="urn:microsoft.com/office/officeart/2008/layout/LinedList"/>
    <dgm:cxn modelId="{36FFFEB9-97F0-4796-A491-B7D6D97DBA4D}" type="presOf" srcId="{66B8F5C2-79B0-46F9-A54B-3BFB91F49F5E}" destId="{6ABDFF1F-234A-4535-9306-A9DF71311571}" srcOrd="0" destOrd="0" presId="urn:microsoft.com/office/officeart/2008/layout/LinedList"/>
    <dgm:cxn modelId="{A0071CD8-E93E-4954-BD05-431F74616295}" srcId="{9F9FF7DB-928C-4A3C-8AB5-2ABBB2E759BF}" destId="{FB096708-A4ED-4DEF-A594-0685D7BDE816}" srcOrd="0" destOrd="0" parTransId="{2C9FA4D5-A34A-44C7-B97B-6A612DF44EA5}" sibTransId="{BDED2E7A-7CF5-4AA3-828F-AFDEB274D2F0}"/>
    <dgm:cxn modelId="{C5E8454A-A10E-44E7-A7F2-CE89957A8397}" type="presParOf" srcId="{6028905B-EA9A-4BE5-B842-BE3228B2CAC3}" destId="{816B00FD-9DF3-475F-B1C4-E3122D28F720}" srcOrd="0" destOrd="0" presId="urn:microsoft.com/office/officeart/2008/layout/LinedList"/>
    <dgm:cxn modelId="{5386C74D-530A-4477-A1B6-BD59E904B810}" type="presParOf" srcId="{6028905B-EA9A-4BE5-B842-BE3228B2CAC3}" destId="{AFB91E03-7DDA-441E-9040-8BAC94865DDF}" srcOrd="1" destOrd="0" presId="urn:microsoft.com/office/officeart/2008/layout/LinedList"/>
    <dgm:cxn modelId="{56BBC3D0-0EC9-4543-9FB4-A45C12554ECC}" type="presParOf" srcId="{AFB91E03-7DDA-441E-9040-8BAC94865DDF}" destId="{E91AE032-2718-47FC-AB77-BD3164893F0F}" srcOrd="0" destOrd="0" presId="urn:microsoft.com/office/officeart/2008/layout/LinedList"/>
    <dgm:cxn modelId="{E6A39FE9-E6C1-44F8-BE15-98130B0FF7FB}" type="presParOf" srcId="{AFB91E03-7DDA-441E-9040-8BAC94865DDF}" destId="{B6267CCB-B734-44D9-A5BD-F3C8CE15A78E}" srcOrd="1" destOrd="0" presId="urn:microsoft.com/office/officeart/2008/layout/LinedList"/>
    <dgm:cxn modelId="{65EDE48B-3994-4E20-90ED-018EE70CCF0C}" type="presParOf" srcId="{B6267CCB-B734-44D9-A5BD-F3C8CE15A78E}" destId="{70F68265-1F35-4D91-96BD-6327E3837B3D}" srcOrd="0" destOrd="0" presId="urn:microsoft.com/office/officeart/2008/layout/LinedList"/>
    <dgm:cxn modelId="{00606C72-1EF2-4096-B8F3-703E21D2E75B}" type="presParOf" srcId="{B6267CCB-B734-44D9-A5BD-F3C8CE15A78E}" destId="{B822FA80-E7DE-4546-A2F7-2794CEA1AA67}" srcOrd="1" destOrd="0" presId="urn:microsoft.com/office/officeart/2008/layout/LinedList"/>
    <dgm:cxn modelId="{D4A02DB8-EE33-4DEF-BA9C-6D4CC1EBF7C9}" type="presParOf" srcId="{B822FA80-E7DE-4546-A2F7-2794CEA1AA67}" destId="{1464D888-967B-4362-B077-D481A2AC735A}" srcOrd="0" destOrd="0" presId="urn:microsoft.com/office/officeart/2008/layout/LinedList"/>
    <dgm:cxn modelId="{83A711F5-8853-456A-9C2F-94D458E22C03}" type="presParOf" srcId="{B822FA80-E7DE-4546-A2F7-2794CEA1AA67}" destId="{3AE131B2-C55C-4D67-9F14-2D88E63682F0}" srcOrd="1" destOrd="0" presId="urn:microsoft.com/office/officeart/2008/layout/LinedList"/>
    <dgm:cxn modelId="{3DBE9C98-897D-457E-B582-1B4D8D692A63}" type="presParOf" srcId="{B822FA80-E7DE-4546-A2F7-2794CEA1AA67}" destId="{6DC29FBF-9708-4578-973D-CAB93847ED06}" srcOrd="2" destOrd="0" presId="urn:microsoft.com/office/officeart/2008/layout/LinedList"/>
    <dgm:cxn modelId="{4796A503-23CE-4D95-8A75-E41A0F43B8EE}" type="presParOf" srcId="{B6267CCB-B734-44D9-A5BD-F3C8CE15A78E}" destId="{4CF81476-EC45-4649-AD2E-8006E41C5529}" srcOrd="2" destOrd="0" presId="urn:microsoft.com/office/officeart/2008/layout/LinedList"/>
    <dgm:cxn modelId="{030D2766-AD0E-4BB7-A045-C32DCB0034F2}" type="presParOf" srcId="{B6267CCB-B734-44D9-A5BD-F3C8CE15A78E}" destId="{474B39F1-1D45-4C64-956C-454FD00D38D3}" srcOrd="3" destOrd="0" presId="urn:microsoft.com/office/officeart/2008/layout/LinedList"/>
    <dgm:cxn modelId="{B87A8429-E344-45DB-AF26-DCE9D106DFBF}" type="presParOf" srcId="{B6267CCB-B734-44D9-A5BD-F3C8CE15A78E}" destId="{535162C3-ADF9-4EF9-A0EC-A4FEA097F771}" srcOrd="4" destOrd="0" presId="urn:microsoft.com/office/officeart/2008/layout/LinedList"/>
    <dgm:cxn modelId="{9AE32C8F-8053-4D66-AC5C-E146C5DE1AA7}" type="presParOf" srcId="{535162C3-ADF9-4EF9-A0EC-A4FEA097F771}" destId="{F667B99F-EF45-4F76-B3A2-4BC9EACBF7AE}" srcOrd="0" destOrd="0" presId="urn:microsoft.com/office/officeart/2008/layout/LinedList"/>
    <dgm:cxn modelId="{37878618-14EB-4E46-BC95-CAFDC655ACE2}" type="presParOf" srcId="{535162C3-ADF9-4EF9-A0EC-A4FEA097F771}" destId="{6ABDFF1F-234A-4535-9306-A9DF71311571}" srcOrd="1" destOrd="0" presId="urn:microsoft.com/office/officeart/2008/layout/LinedList"/>
    <dgm:cxn modelId="{937B2FBE-C79A-4922-AF28-AD0EB6BAD078}" type="presParOf" srcId="{535162C3-ADF9-4EF9-A0EC-A4FEA097F771}" destId="{A384B078-E096-4D77-A9E1-8E39EAFB2ED6}" srcOrd="2" destOrd="0" presId="urn:microsoft.com/office/officeart/2008/layout/LinedList"/>
    <dgm:cxn modelId="{677B826D-B810-4CFA-8DFC-950A4804FEAF}" type="presParOf" srcId="{B6267CCB-B734-44D9-A5BD-F3C8CE15A78E}" destId="{47828727-A6C9-4FB1-9B57-02D835134D76}" srcOrd="5" destOrd="0" presId="urn:microsoft.com/office/officeart/2008/layout/LinedList"/>
    <dgm:cxn modelId="{1FE13399-4D27-47D9-96EE-E01D3FF84884}" type="presParOf" srcId="{B6267CCB-B734-44D9-A5BD-F3C8CE15A78E}" destId="{BDF3B807-C9E5-452D-B9E6-AAB51B587870}" srcOrd="6" destOrd="0" presId="urn:microsoft.com/office/officeart/2008/layout/LinedList"/>
    <dgm:cxn modelId="{5A0477CB-C581-4C20-885B-7E790E2790D5}" type="presParOf" srcId="{B6267CCB-B734-44D9-A5BD-F3C8CE15A78E}" destId="{41793A94-DBBF-4AF2-BD51-8A514BB31BB8}" srcOrd="7" destOrd="0" presId="urn:microsoft.com/office/officeart/2008/layout/LinedList"/>
    <dgm:cxn modelId="{37C2331C-70D9-4FE9-8A12-0B1429D1A64F}" type="presParOf" srcId="{41793A94-DBBF-4AF2-BD51-8A514BB31BB8}" destId="{0B3261C2-C92B-43CA-A3AA-72F16611CE61}" srcOrd="0" destOrd="0" presId="urn:microsoft.com/office/officeart/2008/layout/LinedList"/>
    <dgm:cxn modelId="{42450CA0-8FF1-4ABD-9E28-EF9A63235E6B}" type="presParOf" srcId="{41793A94-DBBF-4AF2-BD51-8A514BB31BB8}" destId="{5AE3E8E1-574D-4491-86BE-597DD8C26572}" srcOrd="1" destOrd="0" presId="urn:microsoft.com/office/officeart/2008/layout/LinedList"/>
    <dgm:cxn modelId="{483E0AEB-4705-4F79-B3E7-F54571A5C005}" type="presParOf" srcId="{41793A94-DBBF-4AF2-BD51-8A514BB31BB8}" destId="{A5F9171E-5B9E-4C28-A108-13A379308BED}" srcOrd="2" destOrd="0" presId="urn:microsoft.com/office/officeart/2008/layout/LinedList"/>
    <dgm:cxn modelId="{E091E762-AD2A-4BD0-AC39-0C5C0529EC07}" type="presParOf" srcId="{B6267CCB-B734-44D9-A5BD-F3C8CE15A78E}" destId="{EF6759B0-F4B4-47DC-B0D9-8D84D8CCFA7B}" srcOrd="8" destOrd="0" presId="urn:microsoft.com/office/officeart/2008/layout/LinedList"/>
    <dgm:cxn modelId="{1E7CBFD7-D6CE-4F97-8F8C-CE5CCB84F39A}" type="presParOf" srcId="{B6267CCB-B734-44D9-A5BD-F3C8CE15A78E}" destId="{474D30B9-71E1-40EF-8684-BED7751BF66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C80A4D9-839B-48AB-A196-6BA9B16D3B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351E44C-8933-4CDF-8DC3-8C2D38DFA160}">
      <dgm:prSet phldrT="[テキスト]"/>
      <dgm:spPr/>
      <dgm:t>
        <a:bodyPr/>
        <a:lstStyle/>
        <a:p>
          <a:r>
            <a:rPr kumimoji="1" lang="ja-JP" altLang="en-US" dirty="0"/>
            <a:t>生産管理</a:t>
          </a:r>
        </a:p>
      </dgm:t>
    </dgm:pt>
    <dgm:pt modelId="{11B559A6-65A4-4689-BA0A-3763DF0BA6A3}" type="parTrans" cxnId="{6CAA539E-7389-4A28-965B-337461490EFA}">
      <dgm:prSet/>
      <dgm:spPr/>
      <dgm:t>
        <a:bodyPr/>
        <a:lstStyle/>
        <a:p>
          <a:endParaRPr kumimoji="1" lang="ja-JP" altLang="en-US"/>
        </a:p>
      </dgm:t>
    </dgm:pt>
    <dgm:pt modelId="{7E297F94-91C9-405C-9B27-2C8D89E71B06}" type="sibTrans" cxnId="{6CAA539E-7389-4A28-965B-337461490EFA}">
      <dgm:prSet/>
      <dgm:spPr/>
      <dgm:t>
        <a:bodyPr/>
        <a:lstStyle/>
        <a:p>
          <a:endParaRPr kumimoji="1" lang="ja-JP" altLang="en-US"/>
        </a:p>
      </dgm:t>
    </dgm:pt>
    <dgm:pt modelId="{43CDA068-0071-4532-8C66-3FEB0EF3FF5F}">
      <dgm:prSet phldrT="[テキスト]"/>
      <dgm:spPr/>
      <dgm:t>
        <a:bodyPr/>
        <a:lstStyle/>
        <a:p>
          <a:r>
            <a:rPr kumimoji="1" lang="ja-JP" altLang="en-US" dirty="0"/>
            <a:t>製品の発受注管理。製品の在庫管理。購買管理。</a:t>
          </a:r>
          <a:endParaRPr kumimoji="1" lang="en-US" altLang="ja-JP" dirty="0"/>
        </a:p>
      </dgm:t>
    </dgm:pt>
    <dgm:pt modelId="{2E917D74-3C5F-4E65-AAD9-5FF3D56DF2F4}" type="parTrans" cxnId="{28DB477F-A0E8-4F58-8587-D289A32E75A2}">
      <dgm:prSet/>
      <dgm:spPr/>
      <dgm:t>
        <a:bodyPr/>
        <a:lstStyle/>
        <a:p>
          <a:endParaRPr kumimoji="1" lang="ja-JP" altLang="en-US"/>
        </a:p>
      </dgm:t>
    </dgm:pt>
    <dgm:pt modelId="{D84801E1-7F9A-43B9-875A-C05D20D4CE70}" type="sibTrans" cxnId="{28DB477F-A0E8-4F58-8587-D289A32E75A2}">
      <dgm:prSet/>
      <dgm:spPr/>
      <dgm:t>
        <a:bodyPr/>
        <a:lstStyle/>
        <a:p>
          <a:endParaRPr kumimoji="1" lang="ja-JP" altLang="en-US"/>
        </a:p>
      </dgm:t>
    </dgm:pt>
    <dgm:pt modelId="{6A82B80F-10D8-4317-966A-F2ABC1EC4E1E}">
      <dgm:prSet phldrT="[テキスト]"/>
      <dgm:spPr/>
      <dgm:t>
        <a:bodyPr/>
        <a:lstStyle/>
        <a:p>
          <a:r>
            <a:rPr kumimoji="1" lang="ja-JP" altLang="en-US" dirty="0"/>
            <a:t>生産技術</a:t>
          </a:r>
        </a:p>
      </dgm:t>
    </dgm:pt>
    <dgm:pt modelId="{41E2494B-C949-45F5-8ACC-EFED94F1526D}" type="parTrans" cxnId="{40E3CF3A-8620-446B-81C8-2317998031F4}">
      <dgm:prSet/>
      <dgm:spPr/>
      <dgm:t>
        <a:bodyPr/>
        <a:lstStyle/>
        <a:p>
          <a:endParaRPr kumimoji="1" lang="ja-JP" altLang="en-US"/>
        </a:p>
      </dgm:t>
    </dgm:pt>
    <dgm:pt modelId="{7C45C103-3548-486B-A53F-03DB447F2CAB}" type="sibTrans" cxnId="{40E3CF3A-8620-446B-81C8-2317998031F4}">
      <dgm:prSet/>
      <dgm:spPr/>
      <dgm:t>
        <a:bodyPr/>
        <a:lstStyle/>
        <a:p>
          <a:endParaRPr kumimoji="1" lang="ja-JP" altLang="en-US"/>
        </a:p>
      </dgm:t>
    </dgm:pt>
    <dgm:pt modelId="{BEF452CF-4AE4-4581-A198-43B5D0C99F16}">
      <dgm:prSet phldrT="[テキスト]"/>
      <dgm:spPr/>
      <dgm:t>
        <a:bodyPr/>
        <a:lstStyle/>
        <a:p>
          <a:r>
            <a:rPr kumimoji="1" lang="ja-JP" altLang="en-US" dirty="0"/>
            <a:t>自社開発機器の研究・設計・開発及び製造。</a:t>
          </a:r>
        </a:p>
      </dgm:t>
    </dgm:pt>
    <dgm:pt modelId="{B3CEE504-E3B7-4F60-A426-1EA0DA92272D}" type="parTrans" cxnId="{6720159F-C649-411C-B897-921DBC8F64D2}">
      <dgm:prSet/>
      <dgm:spPr/>
      <dgm:t>
        <a:bodyPr/>
        <a:lstStyle/>
        <a:p>
          <a:endParaRPr kumimoji="1" lang="ja-JP" altLang="en-US"/>
        </a:p>
      </dgm:t>
    </dgm:pt>
    <dgm:pt modelId="{50CE1D9A-368B-41F1-BDD7-28CA78D1D1E9}" type="sibTrans" cxnId="{6720159F-C649-411C-B897-921DBC8F64D2}">
      <dgm:prSet/>
      <dgm:spPr/>
      <dgm:t>
        <a:bodyPr/>
        <a:lstStyle/>
        <a:p>
          <a:endParaRPr kumimoji="1" lang="ja-JP" altLang="en-US"/>
        </a:p>
      </dgm:t>
    </dgm:pt>
    <dgm:pt modelId="{826DD6C8-E049-4B3E-AC81-5C04885ABE87}">
      <dgm:prSet phldrT="[テキスト]"/>
      <dgm:spPr/>
      <dgm:t>
        <a:bodyPr/>
        <a:lstStyle/>
        <a:p>
          <a:r>
            <a:rPr kumimoji="1" lang="ja-JP" altLang="en-US" dirty="0"/>
            <a:t>加工検査業務</a:t>
          </a:r>
        </a:p>
      </dgm:t>
    </dgm:pt>
    <dgm:pt modelId="{46DC66C2-A5DC-4619-BC59-A4F2E8E86978}" type="parTrans" cxnId="{58B1FACD-587E-4277-BFB4-83C118137DEC}">
      <dgm:prSet/>
      <dgm:spPr/>
      <dgm:t>
        <a:bodyPr/>
        <a:lstStyle/>
        <a:p>
          <a:endParaRPr kumimoji="1" lang="ja-JP" altLang="en-US"/>
        </a:p>
      </dgm:t>
    </dgm:pt>
    <dgm:pt modelId="{B5FEE61F-C90B-46BA-B3D0-10A9DE11302E}" type="sibTrans" cxnId="{58B1FACD-587E-4277-BFB4-83C118137DEC}">
      <dgm:prSet/>
      <dgm:spPr/>
      <dgm:t>
        <a:bodyPr/>
        <a:lstStyle/>
        <a:p>
          <a:endParaRPr kumimoji="1" lang="ja-JP" altLang="en-US"/>
        </a:p>
      </dgm:t>
    </dgm:pt>
    <dgm:pt modelId="{FCDCF408-7C66-4596-8FFB-420788853093}">
      <dgm:prSet phldrT="[テキスト]"/>
      <dgm:spPr/>
      <dgm:t>
        <a:bodyPr/>
        <a:lstStyle/>
        <a:p>
          <a:r>
            <a:rPr kumimoji="1" lang="ja-JP" altLang="en-US" dirty="0"/>
            <a:t>製品の加工、組立、検査業務。</a:t>
          </a:r>
        </a:p>
      </dgm:t>
    </dgm:pt>
    <dgm:pt modelId="{214890EC-503C-4A79-809B-7862479C5712}" type="parTrans" cxnId="{C297D05E-5A79-4D38-AB39-1B5E69BBC20A}">
      <dgm:prSet/>
      <dgm:spPr/>
      <dgm:t>
        <a:bodyPr/>
        <a:lstStyle/>
        <a:p>
          <a:endParaRPr kumimoji="1" lang="ja-JP" altLang="en-US"/>
        </a:p>
      </dgm:t>
    </dgm:pt>
    <dgm:pt modelId="{06C2EFFE-F4EF-49C7-BE58-8D3B3BC4D2BA}" type="sibTrans" cxnId="{C297D05E-5A79-4D38-AB39-1B5E69BBC20A}">
      <dgm:prSet/>
      <dgm:spPr/>
      <dgm:t>
        <a:bodyPr/>
        <a:lstStyle/>
        <a:p>
          <a:endParaRPr kumimoji="1" lang="ja-JP" altLang="en-US"/>
        </a:p>
      </dgm:t>
    </dgm:pt>
    <dgm:pt modelId="{E8AC322D-F13D-45F9-AEA6-5F2057FB3ABA}" type="pres">
      <dgm:prSet presAssocID="{7C80A4D9-839B-48AB-A196-6BA9B16D3B03}" presName="vert0" presStyleCnt="0">
        <dgm:presLayoutVars>
          <dgm:dir/>
          <dgm:animOne val="branch"/>
          <dgm:animLvl val="lvl"/>
        </dgm:presLayoutVars>
      </dgm:prSet>
      <dgm:spPr/>
    </dgm:pt>
    <dgm:pt modelId="{D8EC6709-00B1-4345-8F8A-7D2B82DCF9BB}" type="pres">
      <dgm:prSet presAssocID="{9351E44C-8933-4CDF-8DC3-8C2D38DFA160}" presName="thickLine" presStyleLbl="alignNode1" presStyleIdx="0" presStyleCnt="3"/>
      <dgm:spPr/>
    </dgm:pt>
    <dgm:pt modelId="{3E51D624-0DD8-4C38-9D2C-093AA808EB20}" type="pres">
      <dgm:prSet presAssocID="{9351E44C-8933-4CDF-8DC3-8C2D38DFA160}" presName="horz1" presStyleCnt="0"/>
      <dgm:spPr/>
    </dgm:pt>
    <dgm:pt modelId="{DA2D221D-FC90-45B5-879C-7C0F774658E9}" type="pres">
      <dgm:prSet presAssocID="{9351E44C-8933-4CDF-8DC3-8C2D38DFA160}" presName="tx1" presStyleLbl="revTx" presStyleIdx="0" presStyleCnt="6" custScaleX="145054"/>
      <dgm:spPr/>
    </dgm:pt>
    <dgm:pt modelId="{6084A2C0-F8B0-42C7-888B-C1DCC5857F5F}" type="pres">
      <dgm:prSet presAssocID="{9351E44C-8933-4CDF-8DC3-8C2D38DFA160}" presName="vert1" presStyleCnt="0"/>
      <dgm:spPr/>
    </dgm:pt>
    <dgm:pt modelId="{80BD27CD-F900-41E1-9FB7-32730DC12B1E}" type="pres">
      <dgm:prSet presAssocID="{43CDA068-0071-4532-8C66-3FEB0EF3FF5F}" presName="vertSpace2a" presStyleCnt="0"/>
      <dgm:spPr/>
    </dgm:pt>
    <dgm:pt modelId="{B5BFC36D-3A9F-4294-88E4-3427D48DF7F3}" type="pres">
      <dgm:prSet presAssocID="{43CDA068-0071-4532-8C66-3FEB0EF3FF5F}" presName="horz2" presStyleCnt="0"/>
      <dgm:spPr/>
    </dgm:pt>
    <dgm:pt modelId="{DEC9F8CF-1BBF-4908-8FD1-6B51FDD8825F}" type="pres">
      <dgm:prSet presAssocID="{43CDA068-0071-4532-8C66-3FEB0EF3FF5F}" presName="horzSpace2" presStyleCnt="0"/>
      <dgm:spPr/>
    </dgm:pt>
    <dgm:pt modelId="{5B7E8DAD-68D3-43C4-B4B8-7B28EC4D432A}" type="pres">
      <dgm:prSet presAssocID="{43CDA068-0071-4532-8C66-3FEB0EF3FF5F}" presName="tx2" presStyleLbl="revTx" presStyleIdx="1" presStyleCnt="6"/>
      <dgm:spPr/>
    </dgm:pt>
    <dgm:pt modelId="{862AB24C-95E8-4AF7-98DD-B96ADEC2D86D}" type="pres">
      <dgm:prSet presAssocID="{43CDA068-0071-4532-8C66-3FEB0EF3FF5F}" presName="vert2" presStyleCnt="0"/>
      <dgm:spPr/>
    </dgm:pt>
    <dgm:pt modelId="{77DD0F4E-7EF0-4AAE-BC99-32B9C9C18C27}" type="pres">
      <dgm:prSet presAssocID="{43CDA068-0071-4532-8C66-3FEB0EF3FF5F}" presName="thinLine2b" presStyleLbl="callout" presStyleIdx="0" presStyleCnt="3"/>
      <dgm:spPr/>
    </dgm:pt>
    <dgm:pt modelId="{5433E71C-D55F-488A-AD2B-44DE48793B94}" type="pres">
      <dgm:prSet presAssocID="{43CDA068-0071-4532-8C66-3FEB0EF3FF5F}" presName="vertSpace2b" presStyleCnt="0"/>
      <dgm:spPr/>
    </dgm:pt>
    <dgm:pt modelId="{49C7F006-4DB9-45DE-8DA3-D5AE3A3DA5F6}" type="pres">
      <dgm:prSet presAssocID="{6A82B80F-10D8-4317-966A-F2ABC1EC4E1E}" presName="thickLine" presStyleLbl="alignNode1" presStyleIdx="1" presStyleCnt="3"/>
      <dgm:spPr/>
    </dgm:pt>
    <dgm:pt modelId="{A7F1168F-7C66-46EF-9CE4-110E18DE632B}" type="pres">
      <dgm:prSet presAssocID="{6A82B80F-10D8-4317-966A-F2ABC1EC4E1E}" presName="horz1" presStyleCnt="0"/>
      <dgm:spPr/>
    </dgm:pt>
    <dgm:pt modelId="{3AC758CF-C0DB-4922-8E99-13AE8969C724}" type="pres">
      <dgm:prSet presAssocID="{6A82B80F-10D8-4317-966A-F2ABC1EC4E1E}" presName="tx1" presStyleLbl="revTx" presStyleIdx="2" presStyleCnt="6" custScaleX="143779"/>
      <dgm:spPr/>
    </dgm:pt>
    <dgm:pt modelId="{FAB40201-62D6-4C06-B524-9AEE8F229816}" type="pres">
      <dgm:prSet presAssocID="{6A82B80F-10D8-4317-966A-F2ABC1EC4E1E}" presName="vert1" presStyleCnt="0"/>
      <dgm:spPr/>
    </dgm:pt>
    <dgm:pt modelId="{88C8F078-C414-441A-A686-7E2CADCFD6C0}" type="pres">
      <dgm:prSet presAssocID="{BEF452CF-4AE4-4581-A198-43B5D0C99F16}" presName="vertSpace2a" presStyleCnt="0"/>
      <dgm:spPr/>
    </dgm:pt>
    <dgm:pt modelId="{9546DC1B-5740-40EC-91D6-2C23D4016B17}" type="pres">
      <dgm:prSet presAssocID="{BEF452CF-4AE4-4581-A198-43B5D0C99F16}" presName="horz2" presStyleCnt="0"/>
      <dgm:spPr/>
    </dgm:pt>
    <dgm:pt modelId="{B80A3BC5-FF09-4C24-A63E-848BF42C3183}" type="pres">
      <dgm:prSet presAssocID="{BEF452CF-4AE4-4581-A198-43B5D0C99F16}" presName="horzSpace2" presStyleCnt="0"/>
      <dgm:spPr/>
    </dgm:pt>
    <dgm:pt modelId="{51FB4276-6A14-49A0-9546-CAB6811DD352}" type="pres">
      <dgm:prSet presAssocID="{BEF452CF-4AE4-4581-A198-43B5D0C99F16}" presName="tx2" presStyleLbl="revTx" presStyleIdx="3" presStyleCnt="6"/>
      <dgm:spPr/>
    </dgm:pt>
    <dgm:pt modelId="{06DCEDF3-93F4-4497-86C7-68CDD9B97B6B}" type="pres">
      <dgm:prSet presAssocID="{BEF452CF-4AE4-4581-A198-43B5D0C99F16}" presName="vert2" presStyleCnt="0"/>
      <dgm:spPr/>
    </dgm:pt>
    <dgm:pt modelId="{50D12E69-7DF4-4050-A775-D234A3E26BE9}" type="pres">
      <dgm:prSet presAssocID="{BEF452CF-4AE4-4581-A198-43B5D0C99F16}" presName="thinLine2b" presStyleLbl="callout" presStyleIdx="1" presStyleCnt="3"/>
      <dgm:spPr/>
    </dgm:pt>
    <dgm:pt modelId="{75F40C75-E6AF-4CE2-AEB8-5A6235770CA5}" type="pres">
      <dgm:prSet presAssocID="{BEF452CF-4AE4-4581-A198-43B5D0C99F16}" presName="vertSpace2b" presStyleCnt="0"/>
      <dgm:spPr/>
    </dgm:pt>
    <dgm:pt modelId="{E0A42751-D6E5-43A0-8208-6DBC1A9B30B2}" type="pres">
      <dgm:prSet presAssocID="{826DD6C8-E049-4B3E-AC81-5C04885ABE87}" presName="thickLine" presStyleLbl="alignNode1" presStyleIdx="2" presStyleCnt="3"/>
      <dgm:spPr/>
    </dgm:pt>
    <dgm:pt modelId="{27BE9A0A-30C2-49CD-A467-7701DC65F170}" type="pres">
      <dgm:prSet presAssocID="{826DD6C8-E049-4B3E-AC81-5C04885ABE87}" presName="horz1" presStyleCnt="0"/>
      <dgm:spPr/>
    </dgm:pt>
    <dgm:pt modelId="{9A92A9B4-8D13-43B3-8A41-11F11BF22599}" type="pres">
      <dgm:prSet presAssocID="{826DD6C8-E049-4B3E-AC81-5C04885ABE87}" presName="tx1" presStyleLbl="revTx" presStyleIdx="4" presStyleCnt="6" custScaleX="171828"/>
      <dgm:spPr/>
    </dgm:pt>
    <dgm:pt modelId="{E087941F-32C6-4230-9CF0-EBB9B217B9E3}" type="pres">
      <dgm:prSet presAssocID="{826DD6C8-E049-4B3E-AC81-5C04885ABE87}" presName="vert1" presStyleCnt="0"/>
      <dgm:spPr/>
    </dgm:pt>
    <dgm:pt modelId="{A334B5E3-0E64-42A4-A33A-83CC6D213B2E}" type="pres">
      <dgm:prSet presAssocID="{FCDCF408-7C66-4596-8FFB-420788853093}" presName="vertSpace2a" presStyleCnt="0"/>
      <dgm:spPr/>
    </dgm:pt>
    <dgm:pt modelId="{3BEE75AC-D036-4445-B751-61871134F111}" type="pres">
      <dgm:prSet presAssocID="{FCDCF408-7C66-4596-8FFB-420788853093}" presName="horz2" presStyleCnt="0"/>
      <dgm:spPr/>
    </dgm:pt>
    <dgm:pt modelId="{065F98CF-6F2A-4EC4-B854-683555AB43DB}" type="pres">
      <dgm:prSet presAssocID="{FCDCF408-7C66-4596-8FFB-420788853093}" presName="horzSpace2" presStyleCnt="0"/>
      <dgm:spPr/>
    </dgm:pt>
    <dgm:pt modelId="{48B7FF16-488C-4587-AA49-E29A97E3EFD3}" type="pres">
      <dgm:prSet presAssocID="{FCDCF408-7C66-4596-8FFB-420788853093}" presName="tx2" presStyleLbl="revTx" presStyleIdx="5" presStyleCnt="6" custScaleX="111300"/>
      <dgm:spPr/>
    </dgm:pt>
    <dgm:pt modelId="{EBAD85DA-AFE8-44BE-B213-B4D7B8A29425}" type="pres">
      <dgm:prSet presAssocID="{FCDCF408-7C66-4596-8FFB-420788853093}" presName="vert2" presStyleCnt="0"/>
      <dgm:spPr/>
    </dgm:pt>
    <dgm:pt modelId="{1DEC99BD-5D5D-4FFA-9CF4-6CE48CF034C1}" type="pres">
      <dgm:prSet presAssocID="{FCDCF408-7C66-4596-8FFB-420788853093}" presName="thinLine2b" presStyleLbl="callout" presStyleIdx="2" presStyleCnt="3"/>
      <dgm:spPr/>
    </dgm:pt>
    <dgm:pt modelId="{599B9659-4110-49E0-B04F-9DB98980E46B}" type="pres">
      <dgm:prSet presAssocID="{FCDCF408-7C66-4596-8FFB-420788853093}" presName="vertSpace2b" presStyleCnt="0"/>
      <dgm:spPr/>
    </dgm:pt>
  </dgm:ptLst>
  <dgm:cxnLst>
    <dgm:cxn modelId="{5C0B3F00-C7AE-4FE6-B813-8E7389CE5AF2}" type="presOf" srcId="{BEF452CF-4AE4-4581-A198-43B5D0C99F16}" destId="{51FB4276-6A14-49A0-9546-CAB6811DD352}" srcOrd="0" destOrd="0" presId="urn:microsoft.com/office/officeart/2008/layout/LinedList"/>
    <dgm:cxn modelId="{9EF3C918-0D1D-4A07-9A2A-0A2F8F088565}" type="presOf" srcId="{FCDCF408-7C66-4596-8FFB-420788853093}" destId="{48B7FF16-488C-4587-AA49-E29A97E3EFD3}" srcOrd="0" destOrd="0" presId="urn:microsoft.com/office/officeart/2008/layout/LinedList"/>
    <dgm:cxn modelId="{C2A64125-1A69-4942-9AAA-AB43EC47CEC7}" type="presOf" srcId="{826DD6C8-E049-4B3E-AC81-5C04885ABE87}" destId="{9A92A9B4-8D13-43B3-8A41-11F11BF22599}" srcOrd="0" destOrd="0" presId="urn:microsoft.com/office/officeart/2008/layout/LinedList"/>
    <dgm:cxn modelId="{40E3CF3A-8620-446B-81C8-2317998031F4}" srcId="{7C80A4D9-839B-48AB-A196-6BA9B16D3B03}" destId="{6A82B80F-10D8-4317-966A-F2ABC1EC4E1E}" srcOrd="1" destOrd="0" parTransId="{41E2494B-C949-45F5-8ACC-EFED94F1526D}" sibTransId="{7C45C103-3548-486B-A53F-03DB447F2CAB}"/>
    <dgm:cxn modelId="{C297D05E-5A79-4D38-AB39-1B5E69BBC20A}" srcId="{826DD6C8-E049-4B3E-AC81-5C04885ABE87}" destId="{FCDCF408-7C66-4596-8FFB-420788853093}" srcOrd="0" destOrd="0" parTransId="{214890EC-503C-4A79-809B-7862479C5712}" sibTransId="{06C2EFFE-F4EF-49C7-BE58-8D3B3BC4D2BA}"/>
    <dgm:cxn modelId="{B36B394B-C1CA-49B2-861E-005FD0387CEF}" type="presOf" srcId="{6A82B80F-10D8-4317-966A-F2ABC1EC4E1E}" destId="{3AC758CF-C0DB-4922-8E99-13AE8969C724}" srcOrd="0" destOrd="0" presId="urn:microsoft.com/office/officeart/2008/layout/LinedList"/>
    <dgm:cxn modelId="{C302AA59-AA5D-4239-83E2-01D79EEF70AE}" type="presOf" srcId="{9351E44C-8933-4CDF-8DC3-8C2D38DFA160}" destId="{DA2D221D-FC90-45B5-879C-7C0F774658E9}" srcOrd="0" destOrd="0" presId="urn:microsoft.com/office/officeart/2008/layout/LinedList"/>
    <dgm:cxn modelId="{28DB477F-A0E8-4F58-8587-D289A32E75A2}" srcId="{9351E44C-8933-4CDF-8DC3-8C2D38DFA160}" destId="{43CDA068-0071-4532-8C66-3FEB0EF3FF5F}" srcOrd="0" destOrd="0" parTransId="{2E917D74-3C5F-4E65-AAD9-5FF3D56DF2F4}" sibTransId="{D84801E1-7F9A-43B9-875A-C05D20D4CE70}"/>
    <dgm:cxn modelId="{66E29192-BAD9-4BAB-BA9C-26D2B97B9378}" type="presOf" srcId="{43CDA068-0071-4532-8C66-3FEB0EF3FF5F}" destId="{5B7E8DAD-68D3-43C4-B4B8-7B28EC4D432A}" srcOrd="0" destOrd="0" presId="urn:microsoft.com/office/officeart/2008/layout/LinedList"/>
    <dgm:cxn modelId="{6CAA539E-7389-4A28-965B-337461490EFA}" srcId="{7C80A4D9-839B-48AB-A196-6BA9B16D3B03}" destId="{9351E44C-8933-4CDF-8DC3-8C2D38DFA160}" srcOrd="0" destOrd="0" parTransId="{11B559A6-65A4-4689-BA0A-3763DF0BA6A3}" sibTransId="{7E297F94-91C9-405C-9B27-2C8D89E71B06}"/>
    <dgm:cxn modelId="{6720159F-C649-411C-B897-921DBC8F64D2}" srcId="{6A82B80F-10D8-4317-966A-F2ABC1EC4E1E}" destId="{BEF452CF-4AE4-4581-A198-43B5D0C99F16}" srcOrd="0" destOrd="0" parTransId="{B3CEE504-E3B7-4F60-A426-1EA0DA92272D}" sibTransId="{50CE1D9A-368B-41F1-BDD7-28CA78D1D1E9}"/>
    <dgm:cxn modelId="{58B1FACD-587E-4277-BFB4-83C118137DEC}" srcId="{7C80A4D9-839B-48AB-A196-6BA9B16D3B03}" destId="{826DD6C8-E049-4B3E-AC81-5C04885ABE87}" srcOrd="2" destOrd="0" parTransId="{46DC66C2-A5DC-4619-BC59-A4F2E8E86978}" sibTransId="{B5FEE61F-C90B-46BA-B3D0-10A9DE11302E}"/>
    <dgm:cxn modelId="{FD1D17D8-D42C-42F3-A7E2-BE26466D8D54}" type="presOf" srcId="{7C80A4D9-839B-48AB-A196-6BA9B16D3B03}" destId="{E8AC322D-F13D-45F9-AEA6-5F2057FB3ABA}" srcOrd="0" destOrd="0" presId="urn:microsoft.com/office/officeart/2008/layout/LinedList"/>
    <dgm:cxn modelId="{781FF254-89F7-4C44-8150-5878B3E70D35}" type="presParOf" srcId="{E8AC322D-F13D-45F9-AEA6-5F2057FB3ABA}" destId="{D8EC6709-00B1-4345-8F8A-7D2B82DCF9BB}" srcOrd="0" destOrd="0" presId="urn:microsoft.com/office/officeart/2008/layout/LinedList"/>
    <dgm:cxn modelId="{64678B69-DEB6-42CD-8A8D-130CAB3251D0}" type="presParOf" srcId="{E8AC322D-F13D-45F9-AEA6-5F2057FB3ABA}" destId="{3E51D624-0DD8-4C38-9D2C-093AA808EB20}" srcOrd="1" destOrd="0" presId="urn:microsoft.com/office/officeart/2008/layout/LinedList"/>
    <dgm:cxn modelId="{9EED899D-12D3-4DBC-AC8B-C278311E97AB}" type="presParOf" srcId="{3E51D624-0DD8-4C38-9D2C-093AA808EB20}" destId="{DA2D221D-FC90-45B5-879C-7C0F774658E9}" srcOrd="0" destOrd="0" presId="urn:microsoft.com/office/officeart/2008/layout/LinedList"/>
    <dgm:cxn modelId="{74666A02-B041-4594-81BA-B836AC6AD164}" type="presParOf" srcId="{3E51D624-0DD8-4C38-9D2C-093AA808EB20}" destId="{6084A2C0-F8B0-42C7-888B-C1DCC5857F5F}" srcOrd="1" destOrd="0" presId="urn:microsoft.com/office/officeart/2008/layout/LinedList"/>
    <dgm:cxn modelId="{0DB661EC-0EB6-42D3-8CD3-E53988D10B0C}" type="presParOf" srcId="{6084A2C0-F8B0-42C7-888B-C1DCC5857F5F}" destId="{80BD27CD-F900-41E1-9FB7-32730DC12B1E}" srcOrd="0" destOrd="0" presId="urn:microsoft.com/office/officeart/2008/layout/LinedList"/>
    <dgm:cxn modelId="{8F8FA494-A8D6-4AA9-A142-AC466D0FFA27}" type="presParOf" srcId="{6084A2C0-F8B0-42C7-888B-C1DCC5857F5F}" destId="{B5BFC36D-3A9F-4294-88E4-3427D48DF7F3}" srcOrd="1" destOrd="0" presId="urn:microsoft.com/office/officeart/2008/layout/LinedList"/>
    <dgm:cxn modelId="{5D6A8A73-7FFD-4DE9-8936-BF9765DF59BA}" type="presParOf" srcId="{B5BFC36D-3A9F-4294-88E4-3427D48DF7F3}" destId="{DEC9F8CF-1BBF-4908-8FD1-6B51FDD8825F}" srcOrd="0" destOrd="0" presId="urn:microsoft.com/office/officeart/2008/layout/LinedList"/>
    <dgm:cxn modelId="{11E5EFCE-81AF-4B73-9FA9-3FA68836BC6D}" type="presParOf" srcId="{B5BFC36D-3A9F-4294-88E4-3427D48DF7F3}" destId="{5B7E8DAD-68D3-43C4-B4B8-7B28EC4D432A}" srcOrd="1" destOrd="0" presId="urn:microsoft.com/office/officeart/2008/layout/LinedList"/>
    <dgm:cxn modelId="{2347A044-2892-4C0A-988D-9C20161FFC68}" type="presParOf" srcId="{B5BFC36D-3A9F-4294-88E4-3427D48DF7F3}" destId="{862AB24C-95E8-4AF7-98DD-B96ADEC2D86D}" srcOrd="2" destOrd="0" presId="urn:microsoft.com/office/officeart/2008/layout/LinedList"/>
    <dgm:cxn modelId="{F81A0F0E-36EA-48A4-AF8D-B0460544DB1D}" type="presParOf" srcId="{6084A2C0-F8B0-42C7-888B-C1DCC5857F5F}" destId="{77DD0F4E-7EF0-4AAE-BC99-32B9C9C18C27}" srcOrd="2" destOrd="0" presId="urn:microsoft.com/office/officeart/2008/layout/LinedList"/>
    <dgm:cxn modelId="{E166C5C5-9398-4F56-8A0D-F8D29B04CDB4}" type="presParOf" srcId="{6084A2C0-F8B0-42C7-888B-C1DCC5857F5F}" destId="{5433E71C-D55F-488A-AD2B-44DE48793B94}" srcOrd="3" destOrd="0" presId="urn:microsoft.com/office/officeart/2008/layout/LinedList"/>
    <dgm:cxn modelId="{4CF0A569-1946-493F-9490-B5D0B41171D0}" type="presParOf" srcId="{E8AC322D-F13D-45F9-AEA6-5F2057FB3ABA}" destId="{49C7F006-4DB9-45DE-8DA3-D5AE3A3DA5F6}" srcOrd="2" destOrd="0" presId="urn:microsoft.com/office/officeart/2008/layout/LinedList"/>
    <dgm:cxn modelId="{E9455F47-A5BF-45D1-85D9-D36F7D236067}" type="presParOf" srcId="{E8AC322D-F13D-45F9-AEA6-5F2057FB3ABA}" destId="{A7F1168F-7C66-46EF-9CE4-110E18DE632B}" srcOrd="3" destOrd="0" presId="urn:microsoft.com/office/officeart/2008/layout/LinedList"/>
    <dgm:cxn modelId="{DA715EC2-5086-4664-9049-A9960D193DE2}" type="presParOf" srcId="{A7F1168F-7C66-46EF-9CE4-110E18DE632B}" destId="{3AC758CF-C0DB-4922-8E99-13AE8969C724}" srcOrd="0" destOrd="0" presId="urn:microsoft.com/office/officeart/2008/layout/LinedList"/>
    <dgm:cxn modelId="{F13ED55A-E6DA-442A-81D7-CD8C7976F4A3}" type="presParOf" srcId="{A7F1168F-7C66-46EF-9CE4-110E18DE632B}" destId="{FAB40201-62D6-4C06-B524-9AEE8F229816}" srcOrd="1" destOrd="0" presId="urn:microsoft.com/office/officeart/2008/layout/LinedList"/>
    <dgm:cxn modelId="{055158F9-022A-4464-939E-8060D02F6E61}" type="presParOf" srcId="{FAB40201-62D6-4C06-B524-9AEE8F229816}" destId="{88C8F078-C414-441A-A686-7E2CADCFD6C0}" srcOrd="0" destOrd="0" presId="urn:microsoft.com/office/officeart/2008/layout/LinedList"/>
    <dgm:cxn modelId="{BD8F7321-EF9B-4A16-AF62-E49B9A6C6045}" type="presParOf" srcId="{FAB40201-62D6-4C06-B524-9AEE8F229816}" destId="{9546DC1B-5740-40EC-91D6-2C23D4016B17}" srcOrd="1" destOrd="0" presId="urn:microsoft.com/office/officeart/2008/layout/LinedList"/>
    <dgm:cxn modelId="{AF0DE9FB-9166-45DF-B2DB-DB0D0CA94A61}" type="presParOf" srcId="{9546DC1B-5740-40EC-91D6-2C23D4016B17}" destId="{B80A3BC5-FF09-4C24-A63E-848BF42C3183}" srcOrd="0" destOrd="0" presId="urn:microsoft.com/office/officeart/2008/layout/LinedList"/>
    <dgm:cxn modelId="{974F96DE-1016-4297-8EE3-1A89E7905794}" type="presParOf" srcId="{9546DC1B-5740-40EC-91D6-2C23D4016B17}" destId="{51FB4276-6A14-49A0-9546-CAB6811DD352}" srcOrd="1" destOrd="0" presId="urn:microsoft.com/office/officeart/2008/layout/LinedList"/>
    <dgm:cxn modelId="{A6CFE0A9-ADB5-4704-B890-3B5DD4E1C389}" type="presParOf" srcId="{9546DC1B-5740-40EC-91D6-2C23D4016B17}" destId="{06DCEDF3-93F4-4497-86C7-68CDD9B97B6B}" srcOrd="2" destOrd="0" presId="urn:microsoft.com/office/officeart/2008/layout/LinedList"/>
    <dgm:cxn modelId="{58507A43-434B-4CAE-8933-FD6A339E9517}" type="presParOf" srcId="{FAB40201-62D6-4C06-B524-9AEE8F229816}" destId="{50D12E69-7DF4-4050-A775-D234A3E26BE9}" srcOrd="2" destOrd="0" presId="urn:microsoft.com/office/officeart/2008/layout/LinedList"/>
    <dgm:cxn modelId="{FE369A30-9D38-4225-AFC7-7EA07253FD2B}" type="presParOf" srcId="{FAB40201-62D6-4C06-B524-9AEE8F229816}" destId="{75F40C75-E6AF-4CE2-AEB8-5A6235770CA5}" srcOrd="3" destOrd="0" presId="urn:microsoft.com/office/officeart/2008/layout/LinedList"/>
    <dgm:cxn modelId="{2E45A136-12F7-4FED-9D03-63F8A50012CE}" type="presParOf" srcId="{E8AC322D-F13D-45F9-AEA6-5F2057FB3ABA}" destId="{E0A42751-D6E5-43A0-8208-6DBC1A9B30B2}" srcOrd="4" destOrd="0" presId="urn:microsoft.com/office/officeart/2008/layout/LinedList"/>
    <dgm:cxn modelId="{2DC3FE48-F6DD-4DBE-BE73-C1A2364CDCB1}" type="presParOf" srcId="{E8AC322D-F13D-45F9-AEA6-5F2057FB3ABA}" destId="{27BE9A0A-30C2-49CD-A467-7701DC65F170}" srcOrd="5" destOrd="0" presId="urn:microsoft.com/office/officeart/2008/layout/LinedList"/>
    <dgm:cxn modelId="{2181E88E-1219-424A-A5AD-6818D325011F}" type="presParOf" srcId="{27BE9A0A-30C2-49CD-A467-7701DC65F170}" destId="{9A92A9B4-8D13-43B3-8A41-11F11BF22599}" srcOrd="0" destOrd="0" presId="urn:microsoft.com/office/officeart/2008/layout/LinedList"/>
    <dgm:cxn modelId="{6477F8F5-FD7B-4C2A-A54C-EDE609AF5033}" type="presParOf" srcId="{27BE9A0A-30C2-49CD-A467-7701DC65F170}" destId="{E087941F-32C6-4230-9CF0-EBB9B217B9E3}" srcOrd="1" destOrd="0" presId="urn:microsoft.com/office/officeart/2008/layout/LinedList"/>
    <dgm:cxn modelId="{E1F8A3CC-CA05-4994-A0CF-2D36C77ACD4A}" type="presParOf" srcId="{E087941F-32C6-4230-9CF0-EBB9B217B9E3}" destId="{A334B5E3-0E64-42A4-A33A-83CC6D213B2E}" srcOrd="0" destOrd="0" presId="urn:microsoft.com/office/officeart/2008/layout/LinedList"/>
    <dgm:cxn modelId="{A57C05E6-FD40-4385-94A9-A2B2294CFF8F}" type="presParOf" srcId="{E087941F-32C6-4230-9CF0-EBB9B217B9E3}" destId="{3BEE75AC-D036-4445-B751-61871134F111}" srcOrd="1" destOrd="0" presId="urn:microsoft.com/office/officeart/2008/layout/LinedList"/>
    <dgm:cxn modelId="{CBEB4091-7D88-475E-8184-184DF802A331}" type="presParOf" srcId="{3BEE75AC-D036-4445-B751-61871134F111}" destId="{065F98CF-6F2A-4EC4-B854-683555AB43DB}" srcOrd="0" destOrd="0" presId="urn:microsoft.com/office/officeart/2008/layout/LinedList"/>
    <dgm:cxn modelId="{28580519-668B-47EC-8642-4C851BC55E01}" type="presParOf" srcId="{3BEE75AC-D036-4445-B751-61871134F111}" destId="{48B7FF16-488C-4587-AA49-E29A97E3EFD3}" srcOrd="1" destOrd="0" presId="urn:microsoft.com/office/officeart/2008/layout/LinedList"/>
    <dgm:cxn modelId="{E980D393-E088-442C-9060-A7C035C5E4FB}" type="presParOf" srcId="{3BEE75AC-D036-4445-B751-61871134F111}" destId="{EBAD85DA-AFE8-44BE-B213-B4D7B8A29425}" srcOrd="2" destOrd="0" presId="urn:microsoft.com/office/officeart/2008/layout/LinedList"/>
    <dgm:cxn modelId="{F4851F15-7E67-4A44-8F4A-C98B1238A2C9}" type="presParOf" srcId="{E087941F-32C6-4230-9CF0-EBB9B217B9E3}" destId="{1DEC99BD-5D5D-4FFA-9CF4-6CE48CF034C1}" srcOrd="2" destOrd="0" presId="urn:microsoft.com/office/officeart/2008/layout/LinedList"/>
    <dgm:cxn modelId="{D6C81EA5-14F7-4BDC-A411-78FF288B3BCE}" type="presParOf" srcId="{E087941F-32C6-4230-9CF0-EBB9B217B9E3}" destId="{599B9659-4110-49E0-B04F-9DB98980E46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A5A27-A5CE-47AA-833E-EFA997164FE6}" type="doc">
      <dgm:prSet loTypeId="urn:microsoft.com/office/officeart/2005/8/layout/hProcess9" loCatId="process" qsTypeId="urn:microsoft.com/office/officeart/2005/8/quickstyle/3d4" qsCatId="3D" csTypeId="urn:microsoft.com/office/officeart/2005/8/colors/colorful5" csCatId="colorful" phldr="1"/>
      <dgm:spPr/>
    </dgm:pt>
    <dgm:pt modelId="{8EB47C77-2F85-4A72-B90A-83DD3197C70A}">
      <dgm:prSet phldrT="[テキスト]" custT="1"/>
      <dgm:spPr>
        <a:solidFill>
          <a:srgbClr val="00B050"/>
        </a:solidFill>
        <a:ln>
          <a:solidFill>
            <a:srgbClr val="92D050"/>
          </a:solidFill>
        </a:ln>
      </dgm:spPr>
      <dgm:t>
        <a:bodyPr/>
        <a:lstStyle/>
        <a:p>
          <a:r>
            <a:rPr kumimoji="1" lang="ja-JP" altLang="en-US" sz="3200" dirty="0"/>
            <a:t>年間休日</a:t>
          </a:r>
          <a:endParaRPr kumimoji="1" lang="en-US" altLang="ja-JP" sz="3200" dirty="0"/>
        </a:p>
        <a:p>
          <a:r>
            <a:rPr kumimoji="1" lang="en-US" altLang="ja-JP" sz="3200" dirty="0"/>
            <a:t>113</a:t>
          </a:r>
          <a:r>
            <a:rPr kumimoji="1" lang="ja-JP" altLang="en-US" sz="3200" dirty="0"/>
            <a:t>日</a:t>
          </a:r>
          <a:endParaRPr kumimoji="1" lang="en-US" altLang="ja-JP" sz="3200" dirty="0"/>
        </a:p>
        <a:p>
          <a:r>
            <a:rPr kumimoji="1" lang="en-US" altLang="ja-JP" sz="3200" dirty="0"/>
            <a:t>2025</a:t>
          </a:r>
          <a:r>
            <a:rPr kumimoji="1" lang="ja-JP" altLang="en-US" sz="3200" dirty="0"/>
            <a:t>年度年間カレンダー</a:t>
          </a:r>
        </a:p>
      </dgm:t>
    </dgm:pt>
    <dgm:pt modelId="{0DAB51B6-C96B-4413-B1A6-BD3EC6B0A6D5}" type="parTrans" cxnId="{E79A5CC5-13B6-4A09-9654-B0A82A20850C}">
      <dgm:prSet/>
      <dgm:spPr/>
      <dgm:t>
        <a:bodyPr/>
        <a:lstStyle/>
        <a:p>
          <a:endParaRPr kumimoji="1" lang="ja-JP" altLang="en-US"/>
        </a:p>
      </dgm:t>
    </dgm:pt>
    <dgm:pt modelId="{A6716AA6-338D-4AF9-AC8A-53BD1D7EA18A}" type="sibTrans" cxnId="{E79A5CC5-13B6-4A09-9654-B0A82A20850C}">
      <dgm:prSet/>
      <dgm:spPr/>
      <dgm:t>
        <a:bodyPr/>
        <a:lstStyle/>
        <a:p>
          <a:endParaRPr kumimoji="1" lang="ja-JP" altLang="en-US"/>
        </a:p>
      </dgm:t>
    </dgm:pt>
    <dgm:pt modelId="{59C4C514-4A10-4991-8D82-090E1F27360E}">
      <dgm:prSet phldrT="[テキスト]" custT="1"/>
      <dgm:spPr/>
      <dgm:t>
        <a:bodyPr/>
        <a:lstStyle/>
        <a:p>
          <a:r>
            <a:rPr kumimoji="1" lang="ja-JP" altLang="en-US" sz="3300" dirty="0"/>
            <a:t>有給休暇取得日数</a:t>
          </a:r>
          <a:endParaRPr kumimoji="1" lang="en-US" altLang="ja-JP" sz="3300" dirty="0"/>
        </a:p>
        <a:p>
          <a:r>
            <a:rPr kumimoji="1" lang="ja-JP" altLang="en-US" sz="3300" dirty="0"/>
            <a:t>会社平均</a:t>
          </a:r>
          <a:endParaRPr kumimoji="1" lang="en-US" altLang="ja-JP" sz="3300" dirty="0"/>
        </a:p>
        <a:p>
          <a:r>
            <a:rPr kumimoji="1" lang="ja-JP" altLang="en-US" sz="3300" dirty="0"/>
            <a:t>　　　　　</a:t>
          </a:r>
          <a:r>
            <a:rPr kumimoji="1" lang="en-US" altLang="ja-JP" sz="3300" dirty="0"/>
            <a:t>11.55</a:t>
          </a:r>
          <a:r>
            <a:rPr kumimoji="1" lang="ja-JP" altLang="en-US" sz="3300" dirty="0"/>
            <a:t>日</a:t>
          </a:r>
          <a:r>
            <a:rPr kumimoji="1" lang="ja-JP" altLang="en-US" sz="1400" dirty="0"/>
            <a:t>（</a:t>
          </a:r>
          <a:r>
            <a:rPr kumimoji="1" lang="en-US" altLang="ja-JP" sz="1400" dirty="0"/>
            <a:t>2024</a:t>
          </a:r>
          <a:r>
            <a:rPr kumimoji="1" lang="ja-JP" altLang="en-US" sz="1400" dirty="0"/>
            <a:t>年度実績）</a:t>
          </a:r>
        </a:p>
      </dgm:t>
    </dgm:pt>
    <dgm:pt modelId="{9C0AFE55-7891-42C7-9331-B2BE8BF948EE}" type="parTrans" cxnId="{B471A251-E553-4806-986B-F7C63CE3EDE1}">
      <dgm:prSet/>
      <dgm:spPr/>
      <dgm:t>
        <a:bodyPr/>
        <a:lstStyle/>
        <a:p>
          <a:endParaRPr kumimoji="1" lang="ja-JP" altLang="en-US"/>
        </a:p>
      </dgm:t>
    </dgm:pt>
    <dgm:pt modelId="{EC55AC64-E193-4908-BF74-AB0C59C72DD7}" type="sibTrans" cxnId="{B471A251-E553-4806-986B-F7C63CE3EDE1}">
      <dgm:prSet/>
      <dgm:spPr/>
      <dgm:t>
        <a:bodyPr/>
        <a:lstStyle/>
        <a:p>
          <a:endParaRPr kumimoji="1" lang="ja-JP" altLang="en-US"/>
        </a:p>
      </dgm:t>
    </dgm:pt>
    <dgm:pt modelId="{D2E3A9E1-894D-4C7F-9630-67C32F011903}" type="pres">
      <dgm:prSet presAssocID="{017A5A27-A5CE-47AA-833E-EFA997164FE6}" presName="CompostProcess" presStyleCnt="0">
        <dgm:presLayoutVars>
          <dgm:dir/>
          <dgm:resizeHandles val="exact"/>
        </dgm:presLayoutVars>
      </dgm:prSet>
      <dgm:spPr/>
    </dgm:pt>
    <dgm:pt modelId="{C71B37E4-E908-4F0F-82C1-D1F5EBF85B93}" type="pres">
      <dgm:prSet presAssocID="{017A5A27-A5CE-47AA-833E-EFA997164FE6}" presName="arrow" presStyleLbl="bgShp" presStyleIdx="0" presStyleCnt="1"/>
      <dgm:spPr/>
    </dgm:pt>
    <dgm:pt modelId="{84E01CE2-2D40-4B1E-B0DE-5B42A6A3DE4F}" type="pres">
      <dgm:prSet presAssocID="{017A5A27-A5CE-47AA-833E-EFA997164FE6}" presName="linearProcess" presStyleCnt="0"/>
      <dgm:spPr/>
    </dgm:pt>
    <dgm:pt modelId="{A2C082BE-6838-4A7B-A383-93D522AE5688}" type="pres">
      <dgm:prSet presAssocID="{8EB47C77-2F85-4A72-B90A-83DD3197C70A}" presName="textNode" presStyleLbl="node1" presStyleIdx="0" presStyleCnt="2">
        <dgm:presLayoutVars>
          <dgm:bulletEnabled val="1"/>
        </dgm:presLayoutVars>
      </dgm:prSet>
      <dgm:spPr/>
    </dgm:pt>
    <dgm:pt modelId="{91CD8C2B-CF50-4C2B-9D6B-8D07E8C8142D}" type="pres">
      <dgm:prSet presAssocID="{A6716AA6-338D-4AF9-AC8A-53BD1D7EA18A}" presName="sibTrans" presStyleCnt="0"/>
      <dgm:spPr/>
    </dgm:pt>
    <dgm:pt modelId="{6B4607A4-0E7F-4C15-BCBC-ADB7F82F2B22}" type="pres">
      <dgm:prSet presAssocID="{59C4C514-4A10-4991-8D82-090E1F27360E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7E4446A-61F7-463A-B4B8-1FE37BF5617F}" type="presOf" srcId="{59C4C514-4A10-4991-8D82-090E1F27360E}" destId="{6B4607A4-0E7F-4C15-BCBC-ADB7F82F2B22}" srcOrd="0" destOrd="0" presId="urn:microsoft.com/office/officeart/2005/8/layout/hProcess9"/>
    <dgm:cxn modelId="{B471A251-E553-4806-986B-F7C63CE3EDE1}" srcId="{017A5A27-A5CE-47AA-833E-EFA997164FE6}" destId="{59C4C514-4A10-4991-8D82-090E1F27360E}" srcOrd="1" destOrd="0" parTransId="{9C0AFE55-7891-42C7-9331-B2BE8BF948EE}" sibTransId="{EC55AC64-E193-4908-BF74-AB0C59C72DD7}"/>
    <dgm:cxn modelId="{4E26769B-B037-4E2B-828D-CB87A2E27316}" type="presOf" srcId="{8EB47C77-2F85-4A72-B90A-83DD3197C70A}" destId="{A2C082BE-6838-4A7B-A383-93D522AE5688}" srcOrd="0" destOrd="0" presId="urn:microsoft.com/office/officeart/2005/8/layout/hProcess9"/>
    <dgm:cxn modelId="{E79A5CC5-13B6-4A09-9654-B0A82A20850C}" srcId="{017A5A27-A5CE-47AA-833E-EFA997164FE6}" destId="{8EB47C77-2F85-4A72-B90A-83DD3197C70A}" srcOrd="0" destOrd="0" parTransId="{0DAB51B6-C96B-4413-B1A6-BD3EC6B0A6D5}" sibTransId="{A6716AA6-338D-4AF9-AC8A-53BD1D7EA18A}"/>
    <dgm:cxn modelId="{0B9C0FE5-A31F-4440-BA69-A134981DE635}" type="presOf" srcId="{017A5A27-A5CE-47AA-833E-EFA997164FE6}" destId="{D2E3A9E1-894D-4C7F-9630-67C32F011903}" srcOrd="0" destOrd="0" presId="urn:microsoft.com/office/officeart/2005/8/layout/hProcess9"/>
    <dgm:cxn modelId="{EFB92622-BEC5-44EC-8039-E2BA3F7E114A}" type="presParOf" srcId="{D2E3A9E1-894D-4C7F-9630-67C32F011903}" destId="{C71B37E4-E908-4F0F-82C1-D1F5EBF85B93}" srcOrd="0" destOrd="0" presId="urn:microsoft.com/office/officeart/2005/8/layout/hProcess9"/>
    <dgm:cxn modelId="{585FECA4-8E3A-4480-889A-C502D9C82967}" type="presParOf" srcId="{D2E3A9E1-894D-4C7F-9630-67C32F011903}" destId="{84E01CE2-2D40-4B1E-B0DE-5B42A6A3DE4F}" srcOrd="1" destOrd="0" presId="urn:microsoft.com/office/officeart/2005/8/layout/hProcess9"/>
    <dgm:cxn modelId="{53C993EF-D312-4591-AB42-5CECEAE27FA7}" type="presParOf" srcId="{84E01CE2-2D40-4B1E-B0DE-5B42A6A3DE4F}" destId="{A2C082BE-6838-4A7B-A383-93D522AE5688}" srcOrd="0" destOrd="0" presId="urn:microsoft.com/office/officeart/2005/8/layout/hProcess9"/>
    <dgm:cxn modelId="{01CE9CC1-B199-423B-ABF8-009D0E0F7DA6}" type="presParOf" srcId="{84E01CE2-2D40-4B1E-B0DE-5B42A6A3DE4F}" destId="{91CD8C2B-CF50-4C2B-9D6B-8D07E8C8142D}" srcOrd="1" destOrd="0" presId="urn:microsoft.com/office/officeart/2005/8/layout/hProcess9"/>
    <dgm:cxn modelId="{AEEAA250-F546-48DD-B75C-D78D7EED600B}" type="presParOf" srcId="{84E01CE2-2D40-4B1E-B0DE-5B42A6A3DE4F}" destId="{6B4607A4-0E7F-4C15-BCBC-ADB7F82F2B2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1A2CD6-2E57-4A57-A887-6AA8A412EB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75EECF5-E64C-4FCF-B9BD-400FC9F26970}">
      <dgm:prSet phldrT="[テキスト]" custT="1"/>
      <dgm:spPr/>
      <dgm:t>
        <a:bodyPr/>
        <a:lstStyle/>
        <a:p>
          <a:r>
            <a:rPr kumimoji="1" lang="ja-JP" altLang="en-US" sz="2800" dirty="0">
              <a:solidFill>
                <a:srgbClr val="FF0000"/>
              </a:solidFill>
            </a:rPr>
            <a:t>成長イメージ</a:t>
          </a:r>
        </a:p>
      </dgm:t>
    </dgm:pt>
    <dgm:pt modelId="{FDB53011-8E2B-4F4E-BF22-5D6FA47E5A37}" type="parTrans" cxnId="{AC409048-1D9F-41C9-98A8-0B9A2DC69309}">
      <dgm:prSet/>
      <dgm:spPr/>
      <dgm:t>
        <a:bodyPr/>
        <a:lstStyle/>
        <a:p>
          <a:endParaRPr kumimoji="1" lang="ja-JP" altLang="en-US"/>
        </a:p>
      </dgm:t>
    </dgm:pt>
    <dgm:pt modelId="{A0898BD2-0799-48E2-B96E-83E745D07BF4}" type="sibTrans" cxnId="{AC409048-1D9F-41C9-98A8-0B9A2DC69309}">
      <dgm:prSet/>
      <dgm:spPr/>
      <dgm:t>
        <a:bodyPr/>
        <a:lstStyle/>
        <a:p>
          <a:endParaRPr kumimoji="1" lang="ja-JP" altLang="en-US"/>
        </a:p>
      </dgm:t>
    </dgm:pt>
    <dgm:pt modelId="{76EB0B63-46E8-4C65-940B-5E8ECFF56F56}">
      <dgm:prSet phldrT="[テキスト]" custT="1"/>
      <dgm:spPr/>
      <dgm:t>
        <a:bodyPr/>
        <a:lstStyle/>
        <a:p>
          <a:r>
            <a:rPr kumimoji="1" lang="ja-JP" altLang="en-US" sz="2400" dirty="0"/>
            <a:t>入社～</a:t>
          </a:r>
          <a:r>
            <a:rPr kumimoji="1" lang="en-US" altLang="ja-JP" sz="2400" dirty="0"/>
            <a:t>1</a:t>
          </a:r>
          <a:r>
            <a:rPr kumimoji="1" lang="ja-JP" altLang="en-US" sz="2400" dirty="0"/>
            <a:t>年目</a:t>
          </a:r>
          <a:endParaRPr kumimoji="1" lang="en-US" altLang="ja-JP" sz="2400" dirty="0"/>
        </a:p>
        <a:p>
          <a:r>
            <a:rPr kumimoji="1" lang="en-US" altLang="ja-JP" sz="2400" dirty="0"/>
            <a:t>OJT</a:t>
          </a:r>
          <a:r>
            <a:rPr kumimoji="1" lang="ja-JP" altLang="en-US" sz="2400" dirty="0"/>
            <a:t>により先輩方から教育を受けます。</a:t>
          </a:r>
          <a:endParaRPr kumimoji="1" lang="en-US" altLang="ja-JP" sz="2400" dirty="0"/>
        </a:p>
        <a:p>
          <a:r>
            <a:rPr kumimoji="1" lang="ja-JP" altLang="en-US" sz="2400" dirty="0"/>
            <a:t>明るい挨拶、分からないことは聞く、新人らしく勤務します。</a:t>
          </a:r>
          <a:endParaRPr kumimoji="1" lang="en-US" altLang="ja-JP" sz="2400" dirty="0"/>
        </a:p>
      </dgm:t>
    </dgm:pt>
    <dgm:pt modelId="{176C1198-F381-4CC5-A3E7-5FDEC4E5F6EC}" type="parTrans" cxnId="{95445119-D089-41C0-AD39-2E76D74E01F6}">
      <dgm:prSet/>
      <dgm:spPr/>
      <dgm:t>
        <a:bodyPr/>
        <a:lstStyle/>
        <a:p>
          <a:endParaRPr kumimoji="1" lang="ja-JP" altLang="en-US"/>
        </a:p>
      </dgm:t>
    </dgm:pt>
    <dgm:pt modelId="{E25F3D50-F7F7-493C-9D5F-C07F0CFEBC0F}" type="sibTrans" cxnId="{95445119-D089-41C0-AD39-2E76D74E01F6}">
      <dgm:prSet/>
      <dgm:spPr/>
      <dgm:t>
        <a:bodyPr/>
        <a:lstStyle/>
        <a:p>
          <a:endParaRPr kumimoji="1" lang="ja-JP" altLang="en-US"/>
        </a:p>
      </dgm:t>
    </dgm:pt>
    <dgm:pt modelId="{0CC4AF63-A561-464D-ACB4-928CA965DEB2}">
      <dgm:prSet phldrT="[テキスト]" custT="1"/>
      <dgm:spPr/>
      <dgm:t>
        <a:bodyPr/>
        <a:lstStyle/>
        <a:p>
          <a:r>
            <a:rPr kumimoji="1" lang="en-US" altLang="ja-JP" sz="2400" dirty="0"/>
            <a:t>2</a:t>
          </a:r>
          <a:r>
            <a:rPr kumimoji="1" lang="ja-JP" altLang="en-US" sz="2400" dirty="0"/>
            <a:t>年目</a:t>
          </a:r>
          <a:endParaRPr kumimoji="1" lang="en-US" altLang="ja-JP" sz="2400" dirty="0"/>
        </a:p>
        <a:p>
          <a:r>
            <a:rPr kumimoji="1" lang="ja-JP" altLang="en-US" sz="2400" dirty="0"/>
            <a:t>仕事も慣れてきました。</a:t>
          </a:r>
          <a:endParaRPr kumimoji="1" lang="en-US" altLang="ja-JP" sz="2400" dirty="0"/>
        </a:p>
        <a:p>
          <a:r>
            <a:rPr kumimoji="1" lang="ja-JP" altLang="en-US" sz="2400" dirty="0"/>
            <a:t>作業が自己完結出来るようになりましょう！</a:t>
          </a:r>
        </a:p>
      </dgm:t>
    </dgm:pt>
    <dgm:pt modelId="{C8E39A1B-C353-4011-9DD9-767BCCC716DB}" type="parTrans" cxnId="{0313D5F2-D00F-4EBD-AD91-99366B71E2DE}">
      <dgm:prSet/>
      <dgm:spPr/>
      <dgm:t>
        <a:bodyPr/>
        <a:lstStyle/>
        <a:p>
          <a:endParaRPr kumimoji="1" lang="ja-JP" altLang="en-US"/>
        </a:p>
      </dgm:t>
    </dgm:pt>
    <dgm:pt modelId="{AD2755C1-8BE0-49E0-B080-6B035D381AB0}" type="sibTrans" cxnId="{0313D5F2-D00F-4EBD-AD91-99366B71E2DE}">
      <dgm:prSet/>
      <dgm:spPr/>
      <dgm:t>
        <a:bodyPr/>
        <a:lstStyle/>
        <a:p>
          <a:endParaRPr kumimoji="1" lang="ja-JP" altLang="en-US"/>
        </a:p>
      </dgm:t>
    </dgm:pt>
    <dgm:pt modelId="{4AFC7D2F-EC3A-451F-8BF9-2484681BD9EC}">
      <dgm:prSet phldrT="[テキスト]" custT="1"/>
      <dgm:spPr/>
      <dgm:t>
        <a:bodyPr/>
        <a:lstStyle/>
        <a:p>
          <a:r>
            <a:rPr kumimoji="1" lang="en-US" altLang="ja-JP" sz="2400" dirty="0"/>
            <a:t>3</a:t>
          </a:r>
          <a:r>
            <a:rPr kumimoji="1" lang="ja-JP" altLang="en-US" sz="2400" dirty="0"/>
            <a:t>年目</a:t>
          </a:r>
          <a:endParaRPr kumimoji="1" lang="en-US" altLang="ja-JP" sz="2400" dirty="0"/>
        </a:p>
        <a:p>
          <a:r>
            <a:rPr kumimoji="1" lang="ja-JP" altLang="en-US" sz="2400" dirty="0"/>
            <a:t>自分で効率的に仕事が出来るように考えましょう！</a:t>
          </a:r>
          <a:endParaRPr kumimoji="1" lang="en-US" altLang="ja-JP" sz="2400" dirty="0"/>
        </a:p>
        <a:p>
          <a:r>
            <a:rPr kumimoji="1" lang="ja-JP" altLang="en-US" sz="2400" dirty="0"/>
            <a:t>国家資格へのチャレンジもスタートします。</a:t>
          </a:r>
          <a:endParaRPr kumimoji="1" lang="en-US" altLang="ja-JP" sz="2400" dirty="0"/>
        </a:p>
      </dgm:t>
    </dgm:pt>
    <dgm:pt modelId="{86715562-2F32-4140-A88C-B6F127F85694}" type="parTrans" cxnId="{F9DC7C6A-4860-428F-B52C-ACF9CB797807}">
      <dgm:prSet/>
      <dgm:spPr/>
      <dgm:t>
        <a:bodyPr/>
        <a:lstStyle/>
        <a:p>
          <a:endParaRPr kumimoji="1" lang="ja-JP" altLang="en-US"/>
        </a:p>
      </dgm:t>
    </dgm:pt>
    <dgm:pt modelId="{98AF4F2A-2D88-4785-ABEA-3BC822E18397}" type="sibTrans" cxnId="{F9DC7C6A-4860-428F-B52C-ACF9CB797807}">
      <dgm:prSet/>
      <dgm:spPr/>
      <dgm:t>
        <a:bodyPr/>
        <a:lstStyle/>
        <a:p>
          <a:endParaRPr kumimoji="1" lang="ja-JP" altLang="en-US"/>
        </a:p>
      </dgm:t>
    </dgm:pt>
    <dgm:pt modelId="{11EAFC89-4374-41EA-AEA2-0612CB5D8A8E}" type="pres">
      <dgm:prSet presAssocID="{DC1A2CD6-2E57-4A57-A887-6AA8A412EB65}" presName="vert0" presStyleCnt="0">
        <dgm:presLayoutVars>
          <dgm:dir/>
          <dgm:animOne val="branch"/>
          <dgm:animLvl val="lvl"/>
        </dgm:presLayoutVars>
      </dgm:prSet>
      <dgm:spPr/>
    </dgm:pt>
    <dgm:pt modelId="{F0653622-7A29-49D9-8EA1-F971ED151F24}" type="pres">
      <dgm:prSet presAssocID="{B75EECF5-E64C-4FCF-B9BD-400FC9F26970}" presName="thickLine" presStyleLbl="alignNode1" presStyleIdx="0" presStyleCnt="1"/>
      <dgm:spPr/>
    </dgm:pt>
    <dgm:pt modelId="{3D5AEF81-9532-41DE-B92C-15F23EF5A7C8}" type="pres">
      <dgm:prSet presAssocID="{B75EECF5-E64C-4FCF-B9BD-400FC9F26970}" presName="horz1" presStyleCnt="0"/>
      <dgm:spPr/>
    </dgm:pt>
    <dgm:pt modelId="{5E2DC8DB-A2BD-434E-8A24-C7BDCCF9DB99}" type="pres">
      <dgm:prSet presAssocID="{B75EECF5-E64C-4FCF-B9BD-400FC9F26970}" presName="tx1" presStyleLbl="revTx" presStyleIdx="0" presStyleCnt="4" custScaleX="129504" custScaleY="96465"/>
      <dgm:spPr/>
    </dgm:pt>
    <dgm:pt modelId="{AEEADC03-C594-4FA0-94E8-93083D1F9157}" type="pres">
      <dgm:prSet presAssocID="{B75EECF5-E64C-4FCF-B9BD-400FC9F26970}" presName="vert1" presStyleCnt="0"/>
      <dgm:spPr/>
    </dgm:pt>
    <dgm:pt modelId="{84985AFE-37A5-4D61-8787-730C5C768AEF}" type="pres">
      <dgm:prSet presAssocID="{76EB0B63-46E8-4C65-940B-5E8ECFF56F56}" presName="vertSpace2a" presStyleCnt="0"/>
      <dgm:spPr/>
    </dgm:pt>
    <dgm:pt modelId="{80D429E9-7A02-4A29-9521-1EBB5782100A}" type="pres">
      <dgm:prSet presAssocID="{76EB0B63-46E8-4C65-940B-5E8ECFF56F56}" presName="horz2" presStyleCnt="0"/>
      <dgm:spPr/>
    </dgm:pt>
    <dgm:pt modelId="{F35585DA-2572-4E96-8D2E-E16D5A1B309C}" type="pres">
      <dgm:prSet presAssocID="{76EB0B63-46E8-4C65-940B-5E8ECFF56F56}" presName="horzSpace2" presStyleCnt="0"/>
      <dgm:spPr/>
    </dgm:pt>
    <dgm:pt modelId="{CE9C5498-2B72-496C-A3A2-7ED499F57EFE}" type="pres">
      <dgm:prSet presAssocID="{76EB0B63-46E8-4C65-940B-5E8ECFF56F56}" presName="tx2" presStyleLbl="revTx" presStyleIdx="1" presStyleCnt="4"/>
      <dgm:spPr/>
    </dgm:pt>
    <dgm:pt modelId="{D66B524D-FB63-49C3-AAC3-D601AE6362DD}" type="pres">
      <dgm:prSet presAssocID="{76EB0B63-46E8-4C65-940B-5E8ECFF56F56}" presName="vert2" presStyleCnt="0"/>
      <dgm:spPr/>
    </dgm:pt>
    <dgm:pt modelId="{7833434A-1AC5-4F16-95E4-9280C6811876}" type="pres">
      <dgm:prSet presAssocID="{76EB0B63-46E8-4C65-940B-5E8ECFF56F56}" presName="thinLine2b" presStyleLbl="callout" presStyleIdx="0" presStyleCnt="3"/>
      <dgm:spPr/>
    </dgm:pt>
    <dgm:pt modelId="{25F6944E-A6D0-4E8A-954B-8A089A618FAD}" type="pres">
      <dgm:prSet presAssocID="{76EB0B63-46E8-4C65-940B-5E8ECFF56F56}" presName="vertSpace2b" presStyleCnt="0"/>
      <dgm:spPr/>
    </dgm:pt>
    <dgm:pt modelId="{67C3290D-CC21-442D-AA21-FF5411E43986}" type="pres">
      <dgm:prSet presAssocID="{0CC4AF63-A561-464D-ACB4-928CA965DEB2}" presName="horz2" presStyleCnt="0"/>
      <dgm:spPr/>
    </dgm:pt>
    <dgm:pt modelId="{830B7FF9-025E-4FFF-8A8F-28E78573B7FF}" type="pres">
      <dgm:prSet presAssocID="{0CC4AF63-A561-464D-ACB4-928CA965DEB2}" presName="horzSpace2" presStyleCnt="0"/>
      <dgm:spPr/>
    </dgm:pt>
    <dgm:pt modelId="{0C614EBA-D5B7-4F08-A996-07C5EFBC8926}" type="pres">
      <dgm:prSet presAssocID="{0CC4AF63-A561-464D-ACB4-928CA965DEB2}" presName="tx2" presStyleLbl="revTx" presStyleIdx="2" presStyleCnt="4"/>
      <dgm:spPr/>
    </dgm:pt>
    <dgm:pt modelId="{FAE5CFB8-07D4-4CB6-9404-7C16CB820FA6}" type="pres">
      <dgm:prSet presAssocID="{0CC4AF63-A561-464D-ACB4-928CA965DEB2}" presName="vert2" presStyleCnt="0"/>
      <dgm:spPr/>
    </dgm:pt>
    <dgm:pt modelId="{E2B4D6E9-CA97-4CC8-939B-BF10B53278AB}" type="pres">
      <dgm:prSet presAssocID="{0CC4AF63-A561-464D-ACB4-928CA965DEB2}" presName="thinLine2b" presStyleLbl="callout" presStyleIdx="1" presStyleCnt="3"/>
      <dgm:spPr/>
    </dgm:pt>
    <dgm:pt modelId="{7199A3F7-8D6E-49FB-91CB-86C48AD43286}" type="pres">
      <dgm:prSet presAssocID="{0CC4AF63-A561-464D-ACB4-928CA965DEB2}" presName="vertSpace2b" presStyleCnt="0"/>
      <dgm:spPr/>
    </dgm:pt>
    <dgm:pt modelId="{C2ECB7B7-A4F2-40EE-896B-E586097F58F5}" type="pres">
      <dgm:prSet presAssocID="{4AFC7D2F-EC3A-451F-8BF9-2484681BD9EC}" presName="horz2" presStyleCnt="0"/>
      <dgm:spPr/>
    </dgm:pt>
    <dgm:pt modelId="{D3AC7C61-89EF-4206-A38C-CF22B32A3C39}" type="pres">
      <dgm:prSet presAssocID="{4AFC7D2F-EC3A-451F-8BF9-2484681BD9EC}" presName="horzSpace2" presStyleCnt="0"/>
      <dgm:spPr/>
    </dgm:pt>
    <dgm:pt modelId="{A0A2DA1A-5A69-4BD6-BB58-5F17BD90429C}" type="pres">
      <dgm:prSet presAssocID="{4AFC7D2F-EC3A-451F-8BF9-2484681BD9EC}" presName="tx2" presStyleLbl="revTx" presStyleIdx="3" presStyleCnt="4"/>
      <dgm:spPr/>
    </dgm:pt>
    <dgm:pt modelId="{31C4B515-0B95-40AB-81BE-4908138AC9EC}" type="pres">
      <dgm:prSet presAssocID="{4AFC7D2F-EC3A-451F-8BF9-2484681BD9EC}" presName="vert2" presStyleCnt="0"/>
      <dgm:spPr/>
    </dgm:pt>
    <dgm:pt modelId="{03267E2E-E1DC-45D3-8579-18AF1F687AC0}" type="pres">
      <dgm:prSet presAssocID="{4AFC7D2F-EC3A-451F-8BF9-2484681BD9EC}" presName="thinLine2b" presStyleLbl="callout" presStyleIdx="2" presStyleCnt="3"/>
      <dgm:spPr/>
    </dgm:pt>
    <dgm:pt modelId="{49D03F86-AB6C-4B52-B2A5-478D650A4CCD}" type="pres">
      <dgm:prSet presAssocID="{4AFC7D2F-EC3A-451F-8BF9-2484681BD9EC}" presName="vertSpace2b" presStyleCnt="0"/>
      <dgm:spPr/>
    </dgm:pt>
  </dgm:ptLst>
  <dgm:cxnLst>
    <dgm:cxn modelId="{95445119-D089-41C0-AD39-2E76D74E01F6}" srcId="{B75EECF5-E64C-4FCF-B9BD-400FC9F26970}" destId="{76EB0B63-46E8-4C65-940B-5E8ECFF56F56}" srcOrd="0" destOrd="0" parTransId="{176C1198-F381-4CC5-A3E7-5FDEC4E5F6EC}" sibTransId="{E25F3D50-F7F7-493C-9D5F-C07F0CFEBC0F}"/>
    <dgm:cxn modelId="{BD001028-58E1-4F7B-8A98-9AEE5252D21C}" type="presOf" srcId="{76EB0B63-46E8-4C65-940B-5E8ECFF56F56}" destId="{CE9C5498-2B72-496C-A3A2-7ED499F57EFE}" srcOrd="0" destOrd="0" presId="urn:microsoft.com/office/officeart/2008/layout/LinedList"/>
    <dgm:cxn modelId="{AC409048-1D9F-41C9-98A8-0B9A2DC69309}" srcId="{DC1A2CD6-2E57-4A57-A887-6AA8A412EB65}" destId="{B75EECF5-E64C-4FCF-B9BD-400FC9F26970}" srcOrd="0" destOrd="0" parTransId="{FDB53011-8E2B-4F4E-BF22-5D6FA47E5A37}" sibTransId="{A0898BD2-0799-48E2-B96E-83E745D07BF4}"/>
    <dgm:cxn modelId="{F9DC7C6A-4860-428F-B52C-ACF9CB797807}" srcId="{B75EECF5-E64C-4FCF-B9BD-400FC9F26970}" destId="{4AFC7D2F-EC3A-451F-8BF9-2484681BD9EC}" srcOrd="2" destOrd="0" parTransId="{86715562-2F32-4140-A88C-B6F127F85694}" sibTransId="{98AF4F2A-2D88-4785-ABEA-3BC822E18397}"/>
    <dgm:cxn modelId="{17742E92-B727-45BE-B0A2-421F92A9D3F8}" type="presOf" srcId="{DC1A2CD6-2E57-4A57-A887-6AA8A412EB65}" destId="{11EAFC89-4374-41EA-AEA2-0612CB5D8A8E}" srcOrd="0" destOrd="0" presId="urn:microsoft.com/office/officeart/2008/layout/LinedList"/>
    <dgm:cxn modelId="{1F3A76C0-D4D8-4980-B62F-80C06C4BCF4A}" type="presOf" srcId="{0CC4AF63-A561-464D-ACB4-928CA965DEB2}" destId="{0C614EBA-D5B7-4F08-A996-07C5EFBC8926}" srcOrd="0" destOrd="0" presId="urn:microsoft.com/office/officeart/2008/layout/LinedList"/>
    <dgm:cxn modelId="{7F2053C4-E791-44E3-85A9-1DE72012539C}" type="presOf" srcId="{4AFC7D2F-EC3A-451F-8BF9-2484681BD9EC}" destId="{A0A2DA1A-5A69-4BD6-BB58-5F17BD90429C}" srcOrd="0" destOrd="0" presId="urn:microsoft.com/office/officeart/2008/layout/LinedList"/>
    <dgm:cxn modelId="{B40D20D6-86BA-4C08-B45F-0772BA3EF9EF}" type="presOf" srcId="{B75EECF5-E64C-4FCF-B9BD-400FC9F26970}" destId="{5E2DC8DB-A2BD-434E-8A24-C7BDCCF9DB99}" srcOrd="0" destOrd="0" presId="urn:microsoft.com/office/officeart/2008/layout/LinedList"/>
    <dgm:cxn modelId="{0313D5F2-D00F-4EBD-AD91-99366B71E2DE}" srcId="{B75EECF5-E64C-4FCF-B9BD-400FC9F26970}" destId="{0CC4AF63-A561-464D-ACB4-928CA965DEB2}" srcOrd="1" destOrd="0" parTransId="{C8E39A1B-C353-4011-9DD9-767BCCC716DB}" sibTransId="{AD2755C1-8BE0-49E0-B080-6B035D381AB0}"/>
    <dgm:cxn modelId="{4E9BF968-35D7-4F9D-A1B9-E6534211A78E}" type="presParOf" srcId="{11EAFC89-4374-41EA-AEA2-0612CB5D8A8E}" destId="{F0653622-7A29-49D9-8EA1-F971ED151F24}" srcOrd="0" destOrd="0" presId="urn:microsoft.com/office/officeart/2008/layout/LinedList"/>
    <dgm:cxn modelId="{F14BB49C-B2BF-4638-94CB-C3E1494A8A46}" type="presParOf" srcId="{11EAFC89-4374-41EA-AEA2-0612CB5D8A8E}" destId="{3D5AEF81-9532-41DE-B92C-15F23EF5A7C8}" srcOrd="1" destOrd="0" presId="urn:microsoft.com/office/officeart/2008/layout/LinedList"/>
    <dgm:cxn modelId="{A5624C1A-82DE-4345-B907-C811BBF472D9}" type="presParOf" srcId="{3D5AEF81-9532-41DE-B92C-15F23EF5A7C8}" destId="{5E2DC8DB-A2BD-434E-8A24-C7BDCCF9DB99}" srcOrd="0" destOrd="0" presId="urn:microsoft.com/office/officeart/2008/layout/LinedList"/>
    <dgm:cxn modelId="{500C2C21-FD8C-411C-B2CE-E1991C279B65}" type="presParOf" srcId="{3D5AEF81-9532-41DE-B92C-15F23EF5A7C8}" destId="{AEEADC03-C594-4FA0-94E8-93083D1F9157}" srcOrd="1" destOrd="0" presId="urn:microsoft.com/office/officeart/2008/layout/LinedList"/>
    <dgm:cxn modelId="{FC010C3B-9977-4B1E-8CA1-8B2BD09409BF}" type="presParOf" srcId="{AEEADC03-C594-4FA0-94E8-93083D1F9157}" destId="{84985AFE-37A5-4D61-8787-730C5C768AEF}" srcOrd="0" destOrd="0" presId="urn:microsoft.com/office/officeart/2008/layout/LinedList"/>
    <dgm:cxn modelId="{F5524E0A-8392-4687-A4D6-0804FE597F1F}" type="presParOf" srcId="{AEEADC03-C594-4FA0-94E8-93083D1F9157}" destId="{80D429E9-7A02-4A29-9521-1EBB5782100A}" srcOrd="1" destOrd="0" presId="urn:microsoft.com/office/officeart/2008/layout/LinedList"/>
    <dgm:cxn modelId="{54B55C67-DCF3-4FCA-A4BB-08424B793C09}" type="presParOf" srcId="{80D429E9-7A02-4A29-9521-1EBB5782100A}" destId="{F35585DA-2572-4E96-8D2E-E16D5A1B309C}" srcOrd="0" destOrd="0" presId="urn:microsoft.com/office/officeart/2008/layout/LinedList"/>
    <dgm:cxn modelId="{F48E7AE0-F5DA-4BCB-AC27-FE86485357A0}" type="presParOf" srcId="{80D429E9-7A02-4A29-9521-1EBB5782100A}" destId="{CE9C5498-2B72-496C-A3A2-7ED499F57EFE}" srcOrd="1" destOrd="0" presId="urn:microsoft.com/office/officeart/2008/layout/LinedList"/>
    <dgm:cxn modelId="{3A78C2EA-2748-49D9-8777-F1EC1F38D7E6}" type="presParOf" srcId="{80D429E9-7A02-4A29-9521-1EBB5782100A}" destId="{D66B524D-FB63-49C3-AAC3-D601AE6362DD}" srcOrd="2" destOrd="0" presId="urn:microsoft.com/office/officeart/2008/layout/LinedList"/>
    <dgm:cxn modelId="{053962C1-30EF-4E5C-8D5C-A4A8CB8EF339}" type="presParOf" srcId="{AEEADC03-C594-4FA0-94E8-93083D1F9157}" destId="{7833434A-1AC5-4F16-95E4-9280C6811876}" srcOrd="2" destOrd="0" presId="urn:microsoft.com/office/officeart/2008/layout/LinedList"/>
    <dgm:cxn modelId="{2C021276-51C9-4302-A796-1F9F995C87CB}" type="presParOf" srcId="{AEEADC03-C594-4FA0-94E8-93083D1F9157}" destId="{25F6944E-A6D0-4E8A-954B-8A089A618FAD}" srcOrd="3" destOrd="0" presId="urn:microsoft.com/office/officeart/2008/layout/LinedList"/>
    <dgm:cxn modelId="{6A6E791A-087A-4051-9674-9E7FA9616737}" type="presParOf" srcId="{AEEADC03-C594-4FA0-94E8-93083D1F9157}" destId="{67C3290D-CC21-442D-AA21-FF5411E43986}" srcOrd="4" destOrd="0" presId="urn:microsoft.com/office/officeart/2008/layout/LinedList"/>
    <dgm:cxn modelId="{B898C6FE-23C2-4778-BDF8-AD945AAC88CE}" type="presParOf" srcId="{67C3290D-CC21-442D-AA21-FF5411E43986}" destId="{830B7FF9-025E-4FFF-8A8F-28E78573B7FF}" srcOrd="0" destOrd="0" presId="urn:microsoft.com/office/officeart/2008/layout/LinedList"/>
    <dgm:cxn modelId="{3DA78B8C-70F3-44CE-A206-B29740336EBB}" type="presParOf" srcId="{67C3290D-CC21-442D-AA21-FF5411E43986}" destId="{0C614EBA-D5B7-4F08-A996-07C5EFBC8926}" srcOrd="1" destOrd="0" presId="urn:microsoft.com/office/officeart/2008/layout/LinedList"/>
    <dgm:cxn modelId="{DC65B895-E125-4D35-8B42-49E710A69BA8}" type="presParOf" srcId="{67C3290D-CC21-442D-AA21-FF5411E43986}" destId="{FAE5CFB8-07D4-4CB6-9404-7C16CB820FA6}" srcOrd="2" destOrd="0" presId="urn:microsoft.com/office/officeart/2008/layout/LinedList"/>
    <dgm:cxn modelId="{83A4845D-09CB-4C66-B5D0-142C445CA5E8}" type="presParOf" srcId="{AEEADC03-C594-4FA0-94E8-93083D1F9157}" destId="{E2B4D6E9-CA97-4CC8-939B-BF10B53278AB}" srcOrd="5" destOrd="0" presId="urn:microsoft.com/office/officeart/2008/layout/LinedList"/>
    <dgm:cxn modelId="{EF5AFA4E-588F-49B9-8C8F-5B4F021A9423}" type="presParOf" srcId="{AEEADC03-C594-4FA0-94E8-93083D1F9157}" destId="{7199A3F7-8D6E-49FB-91CB-86C48AD43286}" srcOrd="6" destOrd="0" presId="urn:microsoft.com/office/officeart/2008/layout/LinedList"/>
    <dgm:cxn modelId="{992098B2-4947-4BEF-BB98-FC1BA081E08C}" type="presParOf" srcId="{AEEADC03-C594-4FA0-94E8-93083D1F9157}" destId="{C2ECB7B7-A4F2-40EE-896B-E586097F58F5}" srcOrd="7" destOrd="0" presId="urn:microsoft.com/office/officeart/2008/layout/LinedList"/>
    <dgm:cxn modelId="{37E82A97-8640-4935-976A-6F64DC255827}" type="presParOf" srcId="{C2ECB7B7-A4F2-40EE-896B-E586097F58F5}" destId="{D3AC7C61-89EF-4206-A38C-CF22B32A3C39}" srcOrd="0" destOrd="0" presId="urn:microsoft.com/office/officeart/2008/layout/LinedList"/>
    <dgm:cxn modelId="{B7BCD58D-F16D-48F8-8695-4CD0D34639C4}" type="presParOf" srcId="{C2ECB7B7-A4F2-40EE-896B-E586097F58F5}" destId="{A0A2DA1A-5A69-4BD6-BB58-5F17BD90429C}" srcOrd="1" destOrd="0" presId="urn:microsoft.com/office/officeart/2008/layout/LinedList"/>
    <dgm:cxn modelId="{5D8B17C7-8993-4575-9EB9-217ED5DF85D4}" type="presParOf" srcId="{C2ECB7B7-A4F2-40EE-896B-E586097F58F5}" destId="{31C4B515-0B95-40AB-81BE-4908138AC9EC}" srcOrd="2" destOrd="0" presId="urn:microsoft.com/office/officeart/2008/layout/LinedList"/>
    <dgm:cxn modelId="{10AC743D-6303-4877-A1EC-5F89A092CBBE}" type="presParOf" srcId="{AEEADC03-C594-4FA0-94E8-93083D1F9157}" destId="{03267E2E-E1DC-45D3-8579-18AF1F687AC0}" srcOrd="8" destOrd="0" presId="urn:microsoft.com/office/officeart/2008/layout/LinedList"/>
    <dgm:cxn modelId="{3D4068DC-B47D-4AF4-B617-92977EDE475E}" type="presParOf" srcId="{AEEADC03-C594-4FA0-94E8-93083D1F9157}" destId="{49D03F86-AB6C-4B52-B2A5-478D650A4CC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135E8-AACD-4274-80CF-ECEA299E49D4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</dgm:pt>
    <dgm:pt modelId="{AD1D82F8-3B8B-4355-AA51-F56A7A4C38DC}">
      <dgm:prSet phldrT="[テキスト]"/>
      <dgm:spPr/>
      <dgm:t>
        <a:bodyPr/>
        <a:lstStyle/>
        <a:p>
          <a:r>
            <a:rPr kumimoji="1" lang="ja-JP" altLang="en-US" dirty="0"/>
            <a:t>基本給</a:t>
          </a:r>
          <a:endParaRPr kumimoji="1" lang="en-US" altLang="ja-JP" dirty="0"/>
        </a:p>
      </dgm:t>
    </dgm:pt>
    <dgm:pt modelId="{609486EA-39BB-4E4C-9513-939FC79CABEE}" type="parTrans" cxnId="{A931E004-3D15-4D8B-BB31-8B55057D3A49}">
      <dgm:prSet/>
      <dgm:spPr/>
      <dgm:t>
        <a:bodyPr/>
        <a:lstStyle/>
        <a:p>
          <a:endParaRPr kumimoji="1" lang="ja-JP" altLang="en-US"/>
        </a:p>
      </dgm:t>
    </dgm:pt>
    <dgm:pt modelId="{480324CC-FF7C-4D96-B21F-31A26B43E6BC}" type="sibTrans" cxnId="{A931E004-3D15-4D8B-BB31-8B55057D3A49}">
      <dgm:prSet/>
      <dgm:spPr/>
      <dgm:t>
        <a:bodyPr/>
        <a:lstStyle/>
        <a:p>
          <a:endParaRPr kumimoji="1" lang="ja-JP" altLang="en-US"/>
        </a:p>
      </dgm:t>
    </dgm:pt>
    <dgm:pt modelId="{72F246E9-B444-4092-B563-548EE6EB6A92}">
      <dgm:prSet phldrT="[テキスト]" custT="1"/>
      <dgm:spPr/>
      <dgm:t>
        <a:bodyPr/>
        <a:lstStyle/>
        <a:p>
          <a:r>
            <a:rPr kumimoji="1" lang="ja-JP" altLang="en-US" sz="1800" dirty="0"/>
            <a:t>通勤手当</a:t>
          </a:r>
          <a:endParaRPr kumimoji="1" lang="en-US" altLang="ja-JP" sz="1800" dirty="0"/>
        </a:p>
        <a:p>
          <a:r>
            <a:rPr kumimoji="1" lang="ja-JP" altLang="en-US" sz="1200" dirty="0"/>
            <a:t>通勤距離に応じて</a:t>
          </a:r>
        </a:p>
      </dgm:t>
    </dgm:pt>
    <dgm:pt modelId="{216A135D-BDEB-4CE5-93A7-77B6B1B1540F}" type="parTrans" cxnId="{CBA04B56-A860-4675-BB17-2DBFB84C948B}">
      <dgm:prSet/>
      <dgm:spPr/>
      <dgm:t>
        <a:bodyPr/>
        <a:lstStyle/>
        <a:p>
          <a:endParaRPr kumimoji="1" lang="ja-JP" altLang="en-US"/>
        </a:p>
      </dgm:t>
    </dgm:pt>
    <dgm:pt modelId="{56EE5317-91DB-40A4-8255-FD340AE6772F}" type="sibTrans" cxnId="{CBA04B56-A860-4675-BB17-2DBFB84C948B}">
      <dgm:prSet/>
      <dgm:spPr/>
      <dgm:t>
        <a:bodyPr/>
        <a:lstStyle/>
        <a:p>
          <a:endParaRPr kumimoji="1" lang="ja-JP" altLang="en-US"/>
        </a:p>
      </dgm:t>
    </dgm:pt>
    <dgm:pt modelId="{EA01BFE2-0873-4769-A7C1-3D417058C4DF}">
      <dgm:prSet phldrT="[テキスト]"/>
      <dgm:spPr/>
      <dgm:t>
        <a:bodyPr/>
        <a:lstStyle/>
        <a:p>
          <a:r>
            <a:rPr kumimoji="1" lang="ja-JP" altLang="en-US" dirty="0"/>
            <a:t>総支給額</a:t>
          </a:r>
        </a:p>
      </dgm:t>
    </dgm:pt>
    <dgm:pt modelId="{26CA74F7-C5EC-43DC-82AF-9D9F92922E94}" type="parTrans" cxnId="{D5206374-35F0-4753-83FB-EA655EBCA7D8}">
      <dgm:prSet/>
      <dgm:spPr/>
      <dgm:t>
        <a:bodyPr/>
        <a:lstStyle/>
        <a:p>
          <a:endParaRPr kumimoji="1" lang="ja-JP" altLang="en-US"/>
        </a:p>
      </dgm:t>
    </dgm:pt>
    <dgm:pt modelId="{E41F80FD-E288-482C-93D1-2BAEBD538B34}" type="sibTrans" cxnId="{D5206374-35F0-4753-83FB-EA655EBCA7D8}">
      <dgm:prSet/>
      <dgm:spPr/>
      <dgm:t>
        <a:bodyPr/>
        <a:lstStyle/>
        <a:p>
          <a:endParaRPr kumimoji="1" lang="ja-JP" altLang="en-US"/>
        </a:p>
      </dgm:t>
    </dgm:pt>
    <dgm:pt modelId="{155127A5-962D-40E2-8495-B9DF93463181}">
      <dgm:prSet/>
      <dgm:spPr/>
      <dgm:t>
        <a:bodyPr/>
        <a:lstStyle/>
        <a:p>
          <a:r>
            <a:rPr kumimoji="1" lang="ja-JP" altLang="en-US" dirty="0"/>
            <a:t>残業手当</a:t>
          </a:r>
          <a:endParaRPr kumimoji="1" lang="en-US" altLang="ja-JP" dirty="0"/>
        </a:p>
      </dgm:t>
    </dgm:pt>
    <dgm:pt modelId="{978C9688-D2B0-4438-AA89-45AA9260B361}" type="parTrans" cxnId="{D12196F9-B023-422C-92FF-AEF0DE3F9EDE}">
      <dgm:prSet/>
      <dgm:spPr/>
      <dgm:t>
        <a:bodyPr/>
        <a:lstStyle/>
        <a:p>
          <a:endParaRPr kumimoji="1" lang="ja-JP" altLang="en-US"/>
        </a:p>
      </dgm:t>
    </dgm:pt>
    <dgm:pt modelId="{AA7E649F-3418-44E3-9A1E-F770F3960530}" type="sibTrans" cxnId="{D12196F9-B023-422C-92FF-AEF0DE3F9EDE}">
      <dgm:prSet/>
      <dgm:spPr/>
      <dgm:t>
        <a:bodyPr/>
        <a:lstStyle/>
        <a:p>
          <a:endParaRPr kumimoji="1" lang="ja-JP" altLang="en-US"/>
        </a:p>
      </dgm:t>
    </dgm:pt>
    <dgm:pt modelId="{509B7F32-4AA4-45F2-8696-D792AA06E4D6}">
      <dgm:prSet custT="1"/>
      <dgm:spPr/>
      <dgm:t>
        <a:bodyPr/>
        <a:lstStyle/>
        <a:p>
          <a:r>
            <a:rPr kumimoji="1" lang="ja-JP" altLang="en-US" sz="1600" dirty="0"/>
            <a:t>夜勤手当</a:t>
          </a:r>
          <a:endParaRPr kumimoji="1" lang="en-US" altLang="ja-JP" sz="1600" dirty="0"/>
        </a:p>
        <a:p>
          <a:r>
            <a:rPr kumimoji="1" lang="en-US" altLang="ja-JP" sz="1200" dirty="0"/>
            <a:t>2</a:t>
          </a:r>
          <a:r>
            <a:rPr kumimoji="1" lang="ja-JP" altLang="en-US" sz="1200" dirty="0"/>
            <a:t>交代の場合</a:t>
          </a:r>
        </a:p>
      </dgm:t>
    </dgm:pt>
    <dgm:pt modelId="{C79DB258-8723-4DAF-B431-727CE8A94F0D}" type="parTrans" cxnId="{A9B5FD98-7B07-4B16-B1A0-9AC048E983A1}">
      <dgm:prSet/>
      <dgm:spPr/>
      <dgm:t>
        <a:bodyPr/>
        <a:lstStyle/>
        <a:p>
          <a:endParaRPr kumimoji="1" lang="ja-JP" altLang="en-US"/>
        </a:p>
      </dgm:t>
    </dgm:pt>
    <dgm:pt modelId="{95AF6815-89F4-4362-B9A4-72CBB0C1B3C1}" type="sibTrans" cxnId="{A9B5FD98-7B07-4B16-B1A0-9AC048E983A1}">
      <dgm:prSet/>
      <dgm:spPr/>
      <dgm:t>
        <a:bodyPr/>
        <a:lstStyle/>
        <a:p>
          <a:endParaRPr kumimoji="1" lang="ja-JP" altLang="en-US"/>
        </a:p>
      </dgm:t>
    </dgm:pt>
    <dgm:pt modelId="{5B7D8867-E316-4A3A-8994-75BEC549051A}" type="pres">
      <dgm:prSet presAssocID="{AF9135E8-AACD-4274-80CF-ECEA299E49D4}" presName="linearFlow" presStyleCnt="0">
        <dgm:presLayoutVars>
          <dgm:dir/>
          <dgm:resizeHandles val="exact"/>
        </dgm:presLayoutVars>
      </dgm:prSet>
      <dgm:spPr/>
    </dgm:pt>
    <dgm:pt modelId="{4A8E85DC-A24C-4AA1-9074-F95F24BBFACE}" type="pres">
      <dgm:prSet presAssocID="{AD1D82F8-3B8B-4355-AA51-F56A7A4C38DC}" presName="node" presStyleLbl="node1" presStyleIdx="0" presStyleCnt="5">
        <dgm:presLayoutVars>
          <dgm:bulletEnabled val="1"/>
        </dgm:presLayoutVars>
      </dgm:prSet>
      <dgm:spPr/>
    </dgm:pt>
    <dgm:pt modelId="{79944538-C165-421E-9F9D-73D303DD0F84}" type="pres">
      <dgm:prSet presAssocID="{480324CC-FF7C-4D96-B21F-31A26B43E6BC}" presName="spacerL" presStyleCnt="0"/>
      <dgm:spPr/>
    </dgm:pt>
    <dgm:pt modelId="{340CCEAE-9AD9-4F14-A7FC-44D4821AA52A}" type="pres">
      <dgm:prSet presAssocID="{480324CC-FF7C-4D96-B21F-31A26B43E6BC}" presName="sibTrans" presStyleLbl="sibTrans2D1" presStyleIdx="0" presStyleCnt="4"/>
      <dgm:spPr/>
    </dgm:pt>
    <dgm:pt modelId="{E382707B-E6FE-4ADA-B93F-9CD323868643}" type="pres">
      <dgm:prSet presAssocID="{480324CC-FF7C-4D96-B21F-31A26B43E6BC}" presName="spacerR" presStyleCnt="0"/>
      <dgm:spPr/>
    </dgm:pt>
    <dgm:pt modelId="{C99F22D9-F636-4C91-9572-51470FF3D6E3}" type="pres">
      <dgm:prSet presAssocID="{155127A5-962D-40E2-8495-B9DF93463181}" presName="node" presStyleLbl="node1" presStyleIdx="1" presStyleCnt="5">
        <dgm:presLayoutVars>
          <dgm:bulletEnabled val="1"/>
        </dgm:presLayoutVars>
      </dgm:prSet>
      <dgm:spPr/>
    </dgm:pt>
    <dgm:pt modelId="{CC12BDA5-2E7F-4D8A-9B02-8020FF694F1D}" type="pres">
      <dgm:prSet presAssocID="{AA7E649F-3418-44E3-9A1E-F770F3960530}" presName="spacerL" presStyleCnt="0"/>
      <dgm:spPr/>
    </dgm:pt>
    <dgm:pt modelId="{704EE4BF-0C28-410A-A5F6-3BAEAAF7D75F}" type="pres">
      <dgm:prSet presAssocID="{AA7E649F-3418-44E3-9A1E-F770F3960530}" presName="sibTrans" presStyleLbl="sibTrans2D1" presStyleIdx="1" presStyleCnt="4"/>
      <dgm:spPr/>
    </dgm:pt>
    <dgm:pt modelId="{88B74701-D8BF-4CBE-9BC7-8AB4E2E7BF34}" type="pres">
      <dgm:prSet presAssocID="{AA7E649F-3418-44E3-9A1E-F770F3960530}" presName="spacerR" presStyleCnt="0"/>
      <dgm:spPr/>
    </dgm:pt>
    <dgm:pt modelId="{402B805C-DF85-4416-A60E-E152749D465D}" type="pres">
      <dgm:prSet presAssocID="{509B7F32-4AA4-45F2-8696-D792AA06E4D6}" presName="node" presStyleLbl="node1" presStyleIdx="2" presStyleCnt="5">
        <dgm:presLayoutVars>
          <dgm:bulletEnabled val="1"/>
        </dgm:presLayoutVars>
      </dgm:prSet>
      <dgm:spPr/>
    </dgm:pt>
    <dgm:pt modelId="{51C3796C-9A28-46AC-AB85-F603ECB06314}" type="pres">
      <dgm:prSet presAssocID="{95AF6815-89F4-4362-B9A4-72CBB0C1B3C1}" presName="spacerL" presStyleCnt="0"/>
      <dgm:spPr/>
    </dgm:pt>
    <dgm:pt modelId="{1C060D3D-78B4-4329-B31A-65F189354E04}" type="pres">
      <dgm:prSet presAssocID="{95AF6815-89F4-4362-B9A4-72CBB0C1B3C1}" presName="sibTrans" presStyleLbl="sibTrans2D1" presStyleIdx="2" presStyleCnt="4"/>
      <dgm:spPr/>
    </dgm:pt>
    <dgm:pt modelId="{A7726479-7CA5-4D09-90ED-7C6A5FB98BE2}" type="pres">
      <dgm:prSet presAssocID="{95AF6815-89F4-4362-B9A4-72CBB0C1B3C1}" presName="spacerR" presStyleCnt="0"/>
      <dgm:spPr/>
    </dgm:pt>
    <dgm:pt modelId="{B11D09C3-C6DC-4930-B811-4B61FA0B3642}" type="pres">
      <dgm:prSet presAssocID="{72F246E9-B444-4092-B563-548EE6EB6A92}" presName="node" presStyleLbl="node1" presStyleIdx="3" presStyleCnt="5">
        <dgm:presLayoutVars>
          <dgm:bulletEnabled val="1"/>
        </dgm:presLayoutVars>
      </dgm:prSet>
      <dgm:spPr/>
    </dgm:pt>
    <dgm:pt modelId="{C8CC2775-6189-442C-B839-60C72CA388E0}" type="pres">
      <dgm:prSet presAssocID="{56EE5317-91DB-40A4-8255-FD340AE6772F}" presName="spacerL" presStyleCnt="0"/>
      <dgm:spPr/>
    </dgm:pt>
    <dgm:pt modelId="{68C7BA32-89F5-49C0-880B-F231B3CDB1F6}" type="pres">
      <dgm:prSet presAssocID="{56EE5317-91DB-40A4-8255-FD340AE6772F}" presName="sibTrans" presStyleLbl="sibTrans2D1" presStyleIdx="3" presStyleCnt="4"/>
      <dgm:spPr/>
    </dgm:pt>
    <dgm:pt modelId="{DB550E5C-6569-43BC-A544-F8C4ABB1C4C5}" type="pres">
      <dgm:prSet presAssocID="{56EE5317-91DB-40A4-8255-FD340AE6772F}" presName="spacerR" presStyleCnt="0"/>
      <dgm:spPr/>
    </dgm:pt>
    <dgm:pt modelId="{77DA71F8-AFDE-49D9-A5DA-EFAA04FD5B1A}" type="pres">
      <dgm:prSet presAssocID="{EA01BFE2-0873-4769-A7C1-3D417058C4DF}" presName="node" presStyleLbl="node1" presStyleIdx="4" presStyleCnt="5">
        <dgm:presLayoutVars>
          <dgm:bulletEnabled val="1"/>
        </dgm:presLayoutVars>
      </dgm:prSet>
      <dgm:spPr/>
    </dgm:pt>
  </dgm:ptLst>
  <dgm:cxnLst>
    <dgm:cxn modelId="{A931E004-3D15-4D8B-BB31-8B55057D3A49}" srcId="{AF9135E8-AACD-4274-80CF-ECEA299E49D4}" destId="{AD1D82F8-3B8B-4355-AA51-F56A7A4C38DC}" srcOrd="0" destOrd="0" parTransId="{609486EA-39BB-4E4C-9513-939FC79CABEE}" sibTransId="{480324CC-FF7C-4D96-B21F-31A26B43E6BC}"/>
    <dgm:cxn modelId="{296FC220-B85E-4C32-B96D-2FC20DDD01AA}" type="presOf" srcId="{56EE5317-91DB-40A4-8255-FD340AE6772F}" destId="{68C7BA32-89F5-49C0-880B-F231B3CDB1F6}" srcOrd="0" destOrd="0" presId="urn:microsoft.com/office/officeart/2005/8/layout/equation1"/>
    <dgm:cxn modelId="{6631624F-07DB-40D7-B5DB-26FFE66B8F76}" type="presOf" srcId="{AF9135E8-AACD-4274-80CF-ECEA299E49D4}" destId="{5B7D8867-E316-4A3A-8994-75BEC549051A}" srcOrd="0" destOrd="0" presId="urn:microsoft.com/office/officeart/2005/8/layout/equation1"/>
    <dgm:cxn modelId="{76F21951-A6F9-43F1-A506-56F2238ACA85}" type="presOf" srcId="{155127A5-962D-40E2-8495-B9DF93463181}" destId="{C99F22D9-F636-4C91-9572-51470FF3D6E3}" srcOrd="0" destOrd="0" presId="urn:microsoft.com/office/officeart/2005/8/layout/equation1"/>
    <dgm:cxn modelId="{D5206374-35F0-4753-83FB-EA655EBCA7D8}" srcId="{AF9135E8-AACD-4274-80CF-ECEA299E49D4}" destId="{EA01BFE2-0873-4769-A7C1-3D417058C4DF}" srcOrd="4" destOrd="0" parTransId="{26CA74F7-C5EC-43DC-82AF-9D9F92922E94}" sibTransId="{E41F80FD-E288-482C-93D1-2BAEBD538B34}"/>
    <dgm:cxn modelId="{CBA04B56-A860-4675-BB17-2DBFB84C948B}" srcId="{AF9135E8-AACD-4274-80CF-ECEA299E49D4}" destId="{72F246E9-B444-4092-B563-548EE6EB6A92}" srcOrd="3" destOrd="0" parTransId="{216A135D-BDEB-4CE5-93A7-77B6B1B1540F}" sibTransId="{56EE5317-91DB-40A4-8255-FD340AE6772F}"/>
    <dgm:cxn modelId="{DD51D87D-B542-45D4-A8F6-E19E9B6AFEAA}" type="presOf" srcId="{EA01BFE2-0873-4769-A7C1-3D417058C4DF}" destId="{77DA71F8-AFDE-49D9-A5DA-EFAA04FD5B1A}" srcOrd="0" destOrd="0" presId="urn:microsoft.com/office/officeart/2005/8/layout/equation1"/>
    <dgm:cxn modelId="{A9B5FD98-7B07-4B16-B1A0-9AC048E983A1}" srcId="{AF9135E8-AACD-4274-80CF-ECEA299E49D4}" destId="{509B7F32-4AA4-45F2-8696-D792AA06E4D6}" srcOrd="2" destOrd="0" parTransId="{C79DB258-8723-4DAF-B431-727CE8A94F0D}" sibTransId="{95AF6815-89F4-4362-B9A4-72CBB0C1B3C1}"/>
    <dgm:cxn modelId="{54C28BCB-E7A7-4C2E-98C1-E74D85C78A79}" type="presOf" srcId="{95AF6815-89F4-4362-B9A4-72CBB0C1B3C1}" destId="{1C060D3D-78B4-4329-B31A-65F189354E04}" srcOrd="0" destOrd="0" presId="urn:microsoft.com/office/officeart/2005/8/layout/equation1"/>
    <dgm:cxn modelId="{64D1B5CB-F7C6-4CF4-B523-39DBEA06C28C}" type="presOf" srcId="{72F246E9-B444-4092-B563-548EE6EB6A92}" destId="{B11D09C3-C6DC-4930-B811-4B61FA0B3642}" srcOrd="0" destOrd="0" presId="urn:microsoft.com/office/officeart/2005/8/layout/equation1"/>
    <dgm:cxn modelId="{33D00ACF-3C54-4ABD-9244-70095BEB1643}" type="presOf" srcId="{AA7E649F-3418-44E3-9A1E-F770F3960530}" destId="{704EE4BF-0C28-410A-A5F6-3BAEAAF7D75F}" srcOrd="0" destOrd="0" presId="urn:microsoft.com/office/officeart/2005/8/layout/equation1"/>
    <dgm:cxn modelId="{C6CC1CF3-A117-4826-AC23-8AEC52E53130}" type="presOf" srcId="{480324CC-FF7C-4D96-B21F-31A26B43E6BC}" destId="{340CCEAE-9AD9-4F14-A7FC-44D4821AA52A}" srcOrd="0" destOrd="0" presId="urn:microsoft.com/office/officeart/2005/8/layout/equation1"/>
    <dgm:cxn modelId="{FC4A0BF6-0E1D-4312-9B33-0FC94921F01A}" type="presOf" srcId="{509B7F32-4AA4-45F2-8696-D792AA06E4D6}" destId="{402B805C-DF85-4416-A60E-E152749D465D}" srcOrd="0" destOrd="0" presId="urn:microsoft.com/office/officeart/2005/8/layout/equation1"/>
    <dgm:cxn modelId="{B9C196F6-B5E4-4EAC-BC41-A03CE1067D5D}" type="presOf" srcId="{AD1D82F8-3B8B-4355-AA51-F56A7A4C38DC}" destId="{4A8E85DC-A24C-4AA1-9074-F95F24BBFACE}" srcOrd="0" destOrd="0" presId="urn:microsoft.com/office/officeart/2005/8/layout/equation1"/>
    <dgm:cxn modelId="{D12196F9-B023-422C-92FF-AEF0DE3F9EDE}" srcId="{AF9135E8-AACD-4274-80CF-ECEA299E49D4}" destId="{155127A5-962D-40E2-8495-B9DF93463181}" srcOrd="1" destOrd="0" parTransId="{978C9688-D2B0-4438-AA89-45AA9260B361}" sibTransId="{AA7E649F-3418-44E3-9A1E-F770F3960530}"/>
    <dgm:cxn modelId="{13602569-D38A-4FA4-AD4A-AF45CB90AC38}" type="presParOf" srcId="{5B7D8867-E316-4A3A-8994-75BEC549051A}" destId="{4A8E85DC-A24C-4AA1-9074-F95F24BBFACE}" srcOrd="0" destOrd="0" presId="urn:microsoft.com/office/officeart/2005/8/layout/equation1"/>
    <dgm:cxn modelId="{640F84DB-4524-415E-A384-B3BD90FEAF46}" type="presParOf" srcId="{5B7D8867-E316-4A3A-8994-75BEC549051A}" destId="{79944538-C165-421E-9F9D-73D303DD0F84}" srcOrd="1" destOrd="0" presId="urn:microsoft.com/office/officeart/2005/8/layout/equation1"/>
    <dgm:cxn modelId="{020E4769-4E3B-4B45-AECB-0EDF48DF1029}" type="presParOf" srcId="{5B7D8867-E316-4A3A-8994-75BEC549051A}" destId="{340CCEAE-9AD9-4F14-A7FC-44D4821AA52A}" srcOrd="2" destOrd="0" presId="urn:microsoft.com/office/officeart/2005/8/layout/equation1"/>
    <dgm:cxn modelId="{FF850E4D-736D-4037-B013-47E69EE33CA8}" type="presParOf" srcId="{5B7D8867-E316-4A3A-8994-75BEC549051A}" destId="{E382707B-E6FE-4ADA-B93F-9CD323868643}" srcOrd="3" destOrd="0" presId="urn:microsoft.com/office/officeart/2005/8/layout/equation1"/>
    <dgm:cxn modelId="{E6826F02-ACE6-4C72-8646-EC8380DC671E}" type="presParOf" srcId="{5B7D8867-E316-4A3A-8994-75BEC549051A}" destId="{C99F22D9-F636-4C91-9572-51470FF3D6E3}" srcOrd="4" destOrd="0" presId="urn:microsoft.com/office/officeart/2005/8/layout/equation1"/>
    <dgm:cxn modelId="{9C9F26EF-8011-4CDA-825C-992941B06C73}" type="presParOf" srcId="{5B7D8867-E316-4A3A-8994-75BEC549051A}" destId="{CC12BDA5-2E7F-4D8A-9B02-8020FF694F1D}" srcOrd="5" destOrd="0" presId="urn:microsoft.com/office/officeart/2005/8/layout/equation1"/>
    <dgm:cxn modelId="{1DED8E79-249F-4D34-A67D-6EC73B9AAA0A}" type="presParOf" srcId="{5B7D8867-E316-4A3A-8994-75BEC549051A}" destId="{704EE4BF-0C28-410A-A5F6-3BAEAAF7D75F}" srcOrd="6" destOrd="0" presId="urn:microsoft.com/office/officeart/2005/8/layout/equation1"/>
    <dgm:cxn modelId="{6648989C-763D-4ABC-8F63-92ACBD8FC9D4}" type="presParOf" srcId="{5B7D8867-E316-4A3A-8994-75BEC549051A}" destId="{88B74701-D8BF-4CBE-9BC7-8AB4E2E7BF34}" srcOrd="7" destOrd="0" presId="urn:microsoft.com/office/officeart/2005/8/layout/equation1"/>
    <dgm:cxn modelId="{5386B8DE-A114-4490-A81A-88C84566CCC2}" type="presParOf" srcId="{5B7D8867-E316-4A3A-8994-75BEC549051A}" destId="{402B805C-DF85-4416-A60E-E152749D465D}" srcOrd="8" destOrd="0" presId="urn:microsoft.com/office/officeart/2005/8/layout/equation1"/>
    <dgm:cxn modelId="{37739457-B9EA-4F0F-8AAE-17E6B63C1052}" type="presParOf" srcId="{5B7D8867-E316-4A3A-8994-75BEC549051A}" destId="{51C3796C-9A28-46AC-AB85-F603ECB06314}" srcOrd="9" destOrd="0" presId="urn:microsoft.com/office/officeart/2005/8/layout/equation1"/>
    <dgm:cxn modelId="{4842E9C6-F87E-4FC8-9089-FEE6DBC85DCE}" type="presParOf" srcId="{5B7D8867-E316-4A3A-8994-75BEC549051A}" destId="{1C060D3D-78B4-4329-B31A-65F189354E04}" srcOrd="10" destOrd="0" presId="urn:microsoft.com/office/officeart/2005/8/layout/equation1"/>
    <dgm:cxn modelId="{6E0EAE6B-AB65-46BE-9D77-966E7643DD57}" type="presParOf" srcId="{5B7D8867-E316-4A3A-8994-75BEC549051A}" destId="{A7726479-7CA5-4D09-90ED-7C6A5FB98BE2}" srcOrd="11" destOrd="0" presId="urn:microsoft.com/office/officeart/2005/8/layout/equation1"/>
    <dgm:cxn modelId="{48DC853E-1B19-43AC-BD0A-BDDC9D7E05BF}" type="presParOf" srcId="{5B7D8867-E316-4A3A-8994-75BEC549051A}" destId="{B11D09C3-C6DC-4930-B811-4B61FA0B3642}" srcOrd="12" destOrd="0" presId="urn:microsoft.com/office/officeart/2005/8/layout/equation1"/>
    <dgm:cxn modelId="{375B1771-8C97-40D7-A350-C1D76A5FF240}" type="presParOf" srcId="{5B7D8867-E316-4A3A-8994-75BEC549051A}" destId="{C8CC2775-6189-442C-B839-60C72CA388E0}" srcOrd="13" destOrd="0" presId="urn:microsoft.com/office/officeart/2005/8/layout/equation1"/>
    <dgm:cxn modelId="{C938B0B7-EDC9-4ADF-8383-730C70653914}" type="presParOf" srcId="{5B7D8867-E316-4A3A-8994-75BEC549051A}" destId="{68C7BA32-89F5-49C0-880B-F231B3CDB1F6}" srcOrd="14" destOrd="0" presId="urn:microsoft.com/office/officeart/2005/8/layout/equation1"/>
    <dgm:cxn modelId="{15EBBE6B-962F-40FD-9D52-E16014C13569}" type="presParOf" srcId="{5B7D8867-E316-4A3A-8994-75BEC549051A}" destId="{DB550E5C-6569-43BC-A544-F8C4ABB1C4C5}" srcOrd="15" destOrd="0" presId="urn:microsoft.com/office/officeart/2005/8/layout/equation1"/>
    <dgm:cxn modelId="{29C1C644-409E-488E-BB61-DFD02A622D4C}" type="presParOf" srcId="{5B7D8867-E316-4A3A-8994-75BEC549051A}" destId="{77DA71F8-AFDE-49D9-A5DA-EFAA04FD5B1A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A84484-E901-448D-9764-5B9EFD840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AFA26AB-A727-4D66-8F91-49FE715BC851}">
      <dgm:prSet phldrT="[テキスト]" custT="1"/>
      <dgm:spPr>
        <a:noFill/>
      </dgm:spPr>
      <dgm:t>
        <a:bodyPr/>
        <a:lstStyle/>
        <a:p>
          <a:pPr algn="l"/>
          <a:r>
            <a:rPr kumimoji="1" lang="ja-JP" altLang="en-US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基本給　　　 大学卒　　　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240,000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円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　　　　　　 　　 短・高専卒　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220,000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円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　　　　　　　　　高校卒　　  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197,000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円　　　</a:t>
          </a:r>
          <a:r>
            <a:rPr kumimoji="1" lang="ja-JP" altLang="en-US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（</a:t>
          </a:r>
          <a:r>
            <a: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2026</a:t>
          </a:r>
          <a:r>
            <a:rPr kumimoji="1" lang="ja-JP" altLang="en-US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年</a:t>
          </a:r>
          <a:r>
            <a: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3</a:t>
          </a:r>
          <a:r>
            <a:rPr kumimoji="1" lang="ja-JP" altLang="en-US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月卒採用）</a:t>
          </a:r>
          <a:endParaRPr kumimoji="1" lang="en-US" altLang="ja-JP" sz="1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・賞与直近実績　年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回　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か月分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・定期昇給　年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1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回　</a:t>
          </a:r>
          <a:r>
            <a:rPr kumimoji="1" lang="en-US" altLang="ja-JP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5%</a:t>
          </a:r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（平均昇給率）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その他手当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・家族手当（配偶者・子）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・役職手当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1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・食事手当（半額）</a:t>
          </a:r>
          <a:endParaRPr kumimoji="1" lang="en-US" altLang="ja-JP" sz="14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830079CD-AC71-4536-BA5D-98011B97EB73}" type="parTrans" cxnId="{729549B3-A83F-406F-9FD9-995D8B21B724}">
      <dgm:prSet/>
      <dgm:spPr/>
      <dgm:t>
        <a:bodyPr/>
        <a:lstStyle/>
        <a:p>
          <a:endParaRPr kumimoji="1" lang="ja-JP" altLang="en-US" sz="1600"/>
        </a:p>
      </dgm:t>
    </dgm:pt>
    <dgm:pt modelId="{17C72A03-1A83-4D50-8D2A-6F4EC5354432}" type="sibTrans" cxnId="{729549B3-A83F-406F-9FD9-995D8B21B724}">
      <dgm:prSet/>
      <dgm:spPr/>
      <dgm:t>
        <a:bodyPr/>
        <a:lstStyle/>
        <a:p>
          <a:endParaRPr kumimoji="1" lang="ja-JP" altLang="en-US" sz="1600"/>
        </a:p>
      </dgm:t>
    </dgm:pt>
    <dgm:pt modelId="{972F626A-F4AB-431E-92AF-A46B46575A02}" type="pres">
      <dgm:prSet presAssocID="{66A84484-E901-448D-9764-5B9EFD840B2D}" presName="diagram" presStyleCnt="0">
        <dgm:presLayoutVars>
          <dgm:dir/>
          <dgm:resizeHandles val="exact"/>
        </dgm:presLayoutVars>
      </dgm:prSet>
      <dgm:spPr/>
    </dgm:pt>
    <dgm:pt modelId="{CB7EF9B6-9355-4547-B4DA-8F0DC1ECB677}" type="pres">
      <dgm:prSet presAssocID="{DAFA26AB-A727-4D66-8F91-49FE715BC851}" presName="node" presStyleLbl="node1" presStyleIdx="0" presStyleCnt="1" custScaleX="100098" custScaleY="91322" custLinFactNeighborX="11232" custLinFactNeighborY="4466">
        <dgm:presLayoutVars>
          <dgm:bulletEnabled val="1"/>
        </dgm:presLayoutVars>
      </dgm:prSet>
      <dgm:spPr/>
    </dgm:pt>
  </dgm:ptLst>
  <dgm:cxnLst>
    <dgm:cxn modelId="{8A11780B-69C4-40B0-9A3A-995DD390FAE5}" type="presOf" srcId="{DAFA26AB-A727-4D66-8F91-49FE715BC851}" destId="{CB7EF9B6-9355-4547-B4DA-8F0DC1ECB677}" srcOrd="0" destOrd="0" presId="urn:microsoft.com/office/officeart/2005/8/layout/default"/>
    <dgm:cxn modelId="{D162454D-EC33-40F7-9AD2-25D9693D27D1}" type="presOf" srcId="{66A84484-E901-448D-9764-5B9EFD840B2D}" destId="{972F626A-F4AB-431E-92AF-A46B46575A02}" srcOrd="0" destOrd="0" presId="urn:microsoft.com/office/officeart/2005/8/layout/default"/>
    <dgm:cxn modelId="{729549B3-A83F-406F-9FD9-995D8B21B724}" srcId="{66A84484-E901-448D-9764-5B9EFD840B2D}" destId="{DAFA26AB-A727-4D66-8F91-49FE715BC851}" srcOrd="0" destOrd="0" parTransId="{830079CD-AC71-4536-BA5D-98011B97EB73}" sibTransId="{17C72A03-1A83-4D50-8D2A-6F4EC5354432}"/>
    <dgm:cxn modelId="{E1CE1898-12B9-485F-963D-B37DB2A24C24}" type="presParOf" srcId="{972F626A-F4AB-431E-92AF-A46B46575A02}" destId="{CB7EF9B6-9355-4547-B4DA-8F0DC1ECB6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A84484-E901-448D-9764-5B9EFD840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AFA26AB-A727-4D66-8F91-49FE715BC851}">
      <dgm:prSet phldrT="[テキスト]" custT="1"/>
      <dgm:spPr>
        <a:noFill/>
      </dgm:spPr>
      <dgm:t>
        <a:bodyPr/>
        <a:lstStyle/>
        <a:p>
          <a:pPr algn="l"/>
          <a:endParaRPr kumimoji="1" lang="en-US" altLang="ja-JP" sz="20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・若い世代が活躍しています。</a:t>
          </a:r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・ベトナム、ミャンマーの方も勤務しています。</a:t>
          </a:r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・国際色豊かな職場です。</a:t>
          </a:r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endParaRPr kumimoji="1" lang="ja-JP" altLang="en-US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830079CD-AC71-4536-BA5D-98011B97EB73}" type="par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17C72A03-1A83-4D50-8D2A-6F4EC5354432}" type="sib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972F626A-F4AB-431E-92AF-A46B46575A02}" type="pres">
      <dgm:prSet presAssocID="{66A84484-E901-448D-9764-5B9EFD840B2D}" presName="diagram" presStyleCnt="0">
        <dgm:presLayoutVars>
          <dgm:dir/>
          <dgm:resizeHandles val="exact"/>
        </dgm:presLayoutVars>
      </dgm:prSet>
      <dgm:spPr/>
    </dgm:pt>
    <dgm:pt modelId="{CB7EF9B6-9355-4547-B4DA-8F0DC1ECB677}" type="pres">
      <dgm:prSet presAssocID="{DAFA26AB-A727-4D66-8F91-49FE715BC851}" presName="node" presStyleLbl="node1" presStyleIdx="0" presStyleCnt="1" custLinFactNeighborX="29050" custLinFactNeighborY="25145">
        <dgm:presLayoutVars>
          <dgm:bulletEnabled val="1"/>
        </dgm:presLayoutVars>
      </dgm:prSet>
      <dgm:spPr/>
    </dgm:pt>
  </dgm:ptLst>
  <dgm:cxnLst>
    <dgm:cxn modelId="{8A11780B-69C4-40B0-9A3A-995DD390FAE5}" type="presOf" srcId="{DAFA26AB-A727-4D66-8F91-49FE715BC851}" destId="{CB7EF9B6-9355-4547-B4DA-8F0DC1ECB677}" srcOrd="0" destOrd="0" presId="urn:microsoft.com/office/officeart/2005/8/layout/default"/>
    <dgm:cxn modelId="{D162454D-EC33-40F7-9AD2-25D9693D27D1}" type="presOf" srcId="{66A84484-E901-448D-9764-5B9EFD840B2D}" destId="{972F626A-F4AB-431E-92AF-A46B46575A02}" srcOrd="0" destOrd="0" presId="urn:microsoft.com/office/officeart/2005/8/layout/default"/>
    <dgm:cxn modelId="{729549B3-A83F-406F-9FD9-995D8B21B724}" srcId="{66A84484-E901-448D-9764-5B9EFD840B2D}" destId="{DAFA26AB-A727-4D66-8F91-49FE715BC851}" srcOrd="0" destOrd="0" parTransId="{830079CD-AC71-4536-BA5D-98011B97EB73}" sibTransId="{17C72A03-1A83-4D50-8D2A-6F4EC5354432}"/>
    <dgm:cxn modelId="{E1CE1898-12B9-485F-963D-B37DB2A24C24}" type="presParOf" srcId="{972F626A-F4AB-431E-92AF-A46B46575A02}" destId="{CB7EF9B6-9355-4547-B4DA-8F0DC1ECB6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A84484-E901-448D-9764-5B9EFD840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AFA26AB-A727-4D66-8F91-49FE715BC851}">
      <dgm:prSet phldrT="[テキスト]" custT="1"/>
      <dgm:spPr>
        <a:noFill/>
      </dgm:spPr>
      <dgm:t>
        <a:bodyPr/>
        <a:lstStyle/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産業用ロボットのテイーチング中です。</a:t>
          </a:r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ロボットのテイーチング作業も自分たちで行います。</a:t>
          </a:r>
        </a:p>
      </dgm:t>
    </dgm:pt>
    <dgm:pt modelId="{830079CD-AC71-4536-BA5D-98011B97EB73}" type="par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17C72A03-1A83-4D50-8D2A-6F4EC5354432}" type="sib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972F626A-F4AB-431E-92AF-A46B46575A02}" type="pres">
      <dgm:prSet presAssocID="{66A84484-E901-448D-9764-5B9EFD840B2D}" presName="diagram" presStyleCnt="0">
        <dgm:presLayoutVars>
          <dgm:dir/>
          <dgm:resizeHandles val="exact"/>
        </dgm:presLayoutVars>
      </dgm:prSet>
      <dgm:spPr/>
    </dgm:pt>
    <dgm:pt modelId="{CB7EF9B6-9355-4547-B4DA-8F0DC1ECB677}" type="pres">
      <dgm:prSet presAssocID="{DAFA26AB-A727-4D66-8F91-49FE715BC851}" presName="node" presStyleLbl="node1" presStyleIdx="0" presStyleCnt="1" custLinFactNeighborX="29050" custLinFactNeighborY="25145">
        <dgm:presLayoutVars>
          <dgm:bulletEnabled val="1"/>
        </dgm:presLayoutVars>
      </dgm:prSet>
      <dgm:spPr/>
    </dgm:pt>
  </dgm:ptLst>
  <dgm:cxnLst>
    <dgm:cxn modelId="{8A11780B-69C4-40B0-9A3A-995DD390FAE5}" type="presOf" srcId="{DAFA26AB-A727-4D66-8F91-49FE715BC851}" destId="{CB7EF9B6-9355-4547-B4DA-8F0DC1ECB677}" srcOrd="0" destOrd="0" presId="urn:microsoft.com/office/officeart/2005/8/layout/default"/>
    <dgm:cxn modelId="{D162454D-EC33-40F7-9AD2-25D9693D27D1}" type="presOf" srcId="{66A84484-E901-448D-9764-5B9EFD840B2D}" destId="{972F626A-F4AB-431E-92AF-A46B46575A02}" srcOrd="0" destOrd="0" presId="urn:microsoft.com/office/officeart/2005/8/layout/default"/>
    <dgm:cxn modelId="{729549B3-A83F-406F-9FD9-995D8B21B724}" srcId="{66A84484-E901-448D-9764-5B9EFD840B2D}" destId="{DAFA26AB-A727-4D66-8F91-49FE715BC851}" srcOrd="0" destOrd="0" parTransId="{830079CD-AC71-4536-BA5D-98011B97EB73}" sibTransId="{17C72A03-1A83-4D50-8D2A-6F4EC5354432}"/>
    <dgm:cxn modelId="{E1CE1898-12B9-485F-963D-B37DB2A24C24}" type="presParOf" srcId="{972F626A-F4AB-431E-92AF-A46B46575A02}" destId="{CB7EF9B6-9355-4547-B4DA-8F0DC1ECB6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A84484-E901-448D-9764-5B9EFD840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AFA26AB-A727-4D66-8F91-49FE715BC851}">
      <dgm:prSet phldrT="[テキスト]" custT="1"/>
      <dgm:spPr>
        <a:noFill/>
      </dgm:spPr>
      <dgm:t>
        <a:bodyPr/>
        <a:lstStyle/>
        <a:p>
          <a:pPr algn="l"/>
          <a:r>
            <a:rPr kumimoji="1" lang="en-US" altLang="ja-JP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CAD/CAM</a:t>
          </a:r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を導入し、</a:t>
          </a:r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加工改善に役立てています。</a:t>
          </a:r>
        </a:p>
      </dgm:t>
    </dgm:pt>
    <dgm:pt modelId="{830079CD-AC71-4536-BA5D-98011B97EB73}" type="par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17C72A03-1A83-4D50-8D2A-6F4EC5354432}" type="sib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972F626A-F4AB-431E-92AF-A46B46575A02}" type="pres">
      <dgm:prSet presAssocID="{66A84484-E901-448D-9764-5B9EFD840B2D}" presName="diagram" presStyleCnt="0">
        <dgm:presLayoutVars>
          <dgm:dir/>
          <dgm:resizeHandles val="exact"/>
        </dgm:presLayoutVars>
      </dgm:prSet>
      <dgm:spPr/>
    </dgm:pt>
    <dgm:pt modelId="{CB7EF9B6-9355-4547-B4DA-8F0DC1ECB677}" type="pres">
      <dgm:prSet presAssocID="{DAFA26AB-A727-4D66-8F91-49FE715BC851}" presName="node" presStyleLbl="node1" presStyleIdx="0" presStyleCnt="1" custLinFactNeighborX="29050" custLinFactNeighborY="25145">
        <dgm:presLayoutVars>
          <dgm:bulletEnabled val="1"/>
        </dgm:presLayoutVars>
      </dgm:prSet>
      <dgm:spPr/>
    </dgm:pt>
  </dgm:ptLst>
  <dgm:cxnLst>
    <dgm:cxn modelId="{8A11780B-69C4-40B0-9A3A-995DD390FAE5}" type="presOf" srcId="{DAFA26AB-A727-4D66-8F91-49FE715BC851}" destId="{CB7EF9B6-9355-4547-B4DA-8F0DC1ECB677}" srcOrd="0" destOrd="0" presId="urn:microsoft.com/office/officeart/2005/8/layout/default"/>
    <dgm:cxn modelId="{D162454D-EC33-40F7-9AD2-25D9693D27D1}" type="presOf" srcId="{66A84484-E901-448D-9764-5B9EFD840B2D}" destId="{972F626A-F4AB-431E-92AF-A46B46575A02}" srcOrd="0" destOrd="0" presId="urn:microsoft.com/office/officeart/2005/8/layout/default"/>
    <dgm:cxn modelId="{729549B3-A83F-406F-9FD9-995D8B21B724}" srcId="{66A84484-E901-448D-9764-5B9EFD840B2D}" destId="{DAFA26AB-A727-4D66-8F91-49FE715BC851}" srcOrd="0" destOrd="0" parTransId="{830079CD-AC71-4536-BA5D-98011B97EB73}" sibTransId="{17C72A03-1A83-4D50-8D2A-6F4EC5354432}"/>
    <dgm:cxn modelId="{E1CE1898-12B9-485F-963D-B37DB2A24C24}" type="presParOf" srcId="{972F626A-F4AB-431E-92AF-A46B46575A02}" destId="{CB7EF9B6-9355-4547-B4DA-8F0DC1ECB6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A84484-E901-448D-9764-5B9EFD840B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AFA26AB-A727-4D66-8F91-49FE715BC851}">
      <dgm:prSet phldrT="[テキスト]" custT="1"/>
      <dgm:spPr>
        <a:noFill/>
      </dgm:spPr>
      <dgm:t>
        <a:bodyPr/>
        <a:lstStyle/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製品の着脱、検査、刃物交換</a:t>
          </a:r>
          <a:endParaRPr kumimoji="1" lang="en-US" altLang="ja-JP" sz="20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algn="l"/>
          <a:r>
            <a:rPr kumimoji="1" lang="ja-JP" altLang="en-US" sz="2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決められたルールをきっちり守ります。</a:t>
          </a:r>
        </a:p>
      </dgm:t>
    </dgm:pt>
    <dgm:pt modelId="{830079CD-AC71-4536-BA5D-98011B97EB73}" type="par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17C72A03-1A83-4D50-8D2A-6F4EC5354432}" type="sibTrans" cxnId="{729549B3-A83F-406F-9FD9-995D8B21B724}">
      <dgm:prSet/>
      <dgm:spPr/>
      <dgm:t>
        <a:bodyPr/>
        <a:lstStyle/>
        <a:p>
          <a:endParaRPr kumimoji="1" lang="ja-JP" altLang="en-US"/>
        </a:p>
      </dgm:t>
    </dgm:pt>
    <dgm:pt modelId="{972F626A-F4AB-431E-92AF-A46B46575A02}" type="pres">
      <dgm:prSet presAssocID="{66A84484-E901-448D-9764-5B9EFD840B2D}" presName="diagram" presStyleCnt="0">
        <dgm:presLayoutVars>
          <dgm:dir/>
          <dgm:resizeHandles val="exact"/>
        </dgm:presLayoutVars>
      </dgm:prSet>
      <dgm:spPr/>
    </dgm:pt>
    <dgm:pt modelId="{CB7EF9B6-9355-4547-B4DA-8F0DC1ECB677}" type="pres">
      <dgm:prSet presAssocID="{DAFA26AB-A727-4D66-8F91-49FE715BC851}" presName="node" presStyleLbl="node1" presStyleIdx="0" presStyleCnt="1" custScaleX="174180" custLinFactNeighborX="29050" custLinFactNeighborY="25145">
        <dgm:presLayoutVars>
          <dgm:bulletEnabled val="1"/>
        </dgm:presLayoutVars>
      </dgm:prSet>
      <dgm:spPr/>
    </dgm:pt>
  </dgm:ptLst>
  <dgm:cxnLst>
    <dgm:cxn modelId="{8A11780B-69C4-40B0-9A3A-995DD390FAE5}" type="presOf" srcId="{DAFA26AB-A727-4D66-8F91-49FE715BC851}" destId="{CB7EF9B6-9355-4547-B4DA-8F0DC1ECB677}" srcOrd="0" destOrd="0" presId="urn:microsoft.com/office/officeart/2005/8/layout/default"/>
    <dgm:cxn modelId="{D162454D-EC33-40F7-9AD2-25D9693D27D1}" type="presOf" srcId="{66A84484-E901-448D-9764-5B9EFD840B2D}" destId="{972F626A-F4AB-431E-92AF-A46B46575A02}" srcOrd="0" destOrd="0" presId="urn:microsoft.com/office/officeart/2005/8/layout/default"/>
    <dgm:cxn modelId="{729549B3-A83F-406F-9FD9-995D8B21B724}" srcId="{66A84484-E901-448D-9764-5B9EFD840B2D}" destId="{DAFA26AB-A727-4D66-8F91-49FE715BC851}" srcOrd="0" destOrd="0" parTransId="{830079CD-AC71-4536-BA5D-98011B97EB73}" sibTransId="{17C72A03-1A83-4D50-8D2A-6F4EC5354432}"/>
    <dgm:cxn modelId="{E1CE1898-12B9-485F-963D-B37DB2A24C24}" type="presParOf" srcId="{972F626A-F4AB-431E-92AF-A46B46575A02}" destId="{CB7EF9B6-9355-4547-B4DA-8F0DC1ECB67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C6709-00B1-4345-8F8A-7D2B82DCF9BB}">
      <dsp:nvSpPr>
        <dsp:cNvPr id="0" name=""/>
        <dsp:cNvSpPr/>
      </dsp:nvSpPr>
      <dsp:spPr>
        <a:xfrm>
          <a:off x="0" y="2154"/>
          <a:ext cx="90786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D221D-FC90-45B5-879C-7C0F774658E9}">
      <dsp:nvSpPr>
        <dsp:cNvPr id="0" name=""/>
        <dsp:cNvSpPr/>
      </dsp:nvSpPr>
      <dsp:spPr>
        <a:xfrm>
          <a:off x="0" y="2154"/>
          <a:ext cx="1815724" cy="146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400" kern="1200" dirty="0"/>
            <a:t>意欲</a:t>
          </a:r>
        </a:p>
      </dsp:txBody>
      <dsp:txXfrm>
        <a:off x="0" y="2154"/>
        <a:ext cx="1815724" cy="1469555"/>
      </dsp:txXfrm>
    </dsp:sp>
    <dsp:sp modelId="{5B7E8DAD-68D3-43C4-B4B8-7B28EC4D432A}">
      <dsp:nvSpPr>
        <dsp:cNvPr id="0" name=""/>
        <dsp:cNvSpPr/>
      </dsp:nvSpPr>
      <dsp:spPr>
        <a:xfrm>
          <a:off x="1951903" y="68887"/>
          <a:ext cx="7126718" cy="133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500" kern="1200" dirty="0"/>
            <a:t>常に、明るく前向きで、元気なあいさつができる人財</a:t>
          </a:r>
          <a:endParaRPr kumimoji="1" lang="en-US" altLang="ja-JP" sz="3500" kern="1200" dirty="0"/>
        </a:p>
      </dsp:txBody>
      <dsp:txXfrm>
        <a:off x="1951903" y="68887"/>
        <a:ext cx="7126718" cy="1334654"/>
      </dsp:txXfrm>
    </dsp:sp>
    <dsp:sp modelId="{77DD0F4E-7EF0-4AAE-BC99-32B9C9C18C27}">
      <dsp:nvSpPr>
        <dsp:cNvPr id="0" name=""/>
        <dsp:cNvSpPr/>
      </dsp:nvSpPr>
      <dsp:spPr>
        <a:xfrm>
          <a:off x="1815724" y="1403542"/>
          <a:ext cx="7262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7F006-4DB9-45DE-8DA3-D5AE3A3DA5F6}">
      <dsp:nvSpPr>
        <dsp:cNvPr id="0" name=""/>
        <dsp:cNvSpPr/>
      </dsp:nvSpPr>
      <dsp:spPr>
        <a:xfrm>
          <a:off x="0" y="1471709"/>
          <a:ext cx="90786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758CF-C0DB-4922-8E99-13AE8969C724}">
      <dsp:nvSpPr>
        <dsp:cNvPr id="0" name=""/>
        <dsp:cNvSpPr/>
      </dsp:nvSpPr>
      <dsp:spPr>
        <a:xfrm>
          <a:off x="0" y="1471709"/>
          <a:ext cx="1815724" cy="146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400" kern="1200" dirty="0"/>
            <a:t>努力</a:t>
          </a:r>
        </a:p>
      </dsp:txBody>
      <dsp:txXfrm>
        <a:off x="0" y="1471709"/>
        <a:ext cx="1815724" cy="1469555"/>
      </dsp:txXfrm>
    </dsp:sp>
    <dsp:sp modelId="{51FB4276-6A14-49A0-9546-CAB6811DD352}">
      <dsp:nvSpPr>
        <dsp:cNvPr id="0" name=""/>
        <dsp:cNvSpPr/>
      </dsp:nvSpPr>
      <dsp:spPr>
        <a:xfrm>
          <a:off x="1951903" y="1538442"/>
          <a:ext cx="7126718" cy="133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500" kern="1200" dirty="0"/>
            <a:t>日々、</a:t>
          </a:r>
          <a:r>
            <a:rPr kumimoji="1" lang="en-US" altLang="ja-JP" sz="3500" kern="1200" dirty="0"/>
            <a:t>【</a:t>
          </a:r>
          <a:r>
            <a:rPr kumimoji="1" lang="ja-JP" altLang="en-US" sz="3500" kern="1200" dirty="0"/>
            <a:t>あたりまえのことをきっちり、習慣として抜かりなくやる</a:t>
          </a:r>
          <a:r>
            <a:rPr kumimoji="1" lang="en-US" altLang="ja-JP" sz="3500" kern="1200" dirty="0"/>
            <a:t>】</a:t>
          </a:r>
          <a:r>
            <a:rPr kumimoji="1" lang="ja-JP" altLang="en-US" sz="3500" kern="1200" dirty="0"/>
            <a:t>人財</a:t>
          </a:r>
        </a:p>
      </dsp:txBody>
      <dsp:txXfrm>
        <a:off x="1951903" y="1538442"/>
        <a:ext cx="7126718" cy="1334654"/>
      </dsp:txXfrm>
    </dsp:sp>
    <dsp:sp modelId="{50D12E69-7DF4-4050-A775-D234A3E26BE9}">
      <dsp:nvSpPr>
        <dsp:cNvPr id="0" name=""/>
        <dsp:cNvSpPr/>
      </dsp:nvSpPr>
      <dsp:spPr>
        <a:xfrm>
          <a:off x="1815724" y="2873097"/>
          <a:ext cx="7262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42751-D6E5-43A0-8208-6DBC1A9B30B2}">
      <dsp:nvSpPr>
        <dsp:cNvPr id="0" name=""/>
        <dsp:cNvSpPr/>
      </dsp:nvSpPr>
      <dsp:spPr>
        <a:xfrm>
          <a:off x="0" y="2941265"/>
          <a:ext cx="90786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2A9B4-8D13-43B3-8A41-11F11BF22599}">
      <dsp:nvSpPr>
        <dsp:cNvPr id="0" name=""/>
        <dsp:cNvSpPr/>
      </dsp:nvSpPr>
      <dsp:spPr>
        <a:xfrm>
          <a:off x="0" y="2941265"/>
          <a:ext cx="1815724" cy="146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5400" kern="1200" dirty="0"/>
            <a:t>躍進</a:t>
          </a:r>
        </a:p>
      </dsp:txBody>
      <dsp:txXfrm>
        <a:off x="0" y="2941265"/>
        <a:ext cx="1815724" cy="1469555"/>
      </dsp:txXfrm>
    </dsp:sp>
    <dsp:sp modelId="{48B7FF16-488C-4587-AA49-E29A97E3EFD3}">
      <dsp:nvSpPr>
        <dsp:cNvPr id="0" name=""/>
        <dsp:cNvSpPr/>
      </dsp:nvSpPr>
      <dsp:spPr>
        <a:xfrm>
          <a:off x="1951903" y="3007997"/>
          <a:ext cx="7126718" cy="133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500" kern="1200"/>
            <a:t>チャレンジ精神を持ち、失敗を恐れず、</a:t>
          </a:r>
          <a:r>
            <a:rPr kumimoji="1" lang="ja-JP" altLang="en-US" sz="3500" kern="1200" dirty="0"/>
            <a:t>自己研鑽ができる人財</a:t>
          </a:r>
        </a:p>
      </dsp:txBody>
      <dsp:txXfrm>
        <a:off x="1951903" y="3007997"/>
        <a:ext cx="7126718" cy="1334654"/>
      </dsp:txXfrm>
    </dsp:sp>
    <dsp:sp modelId="{1DEC99BD-5D5D-4FFA-9CF4-6CE48CF034C1}">
      <dsp:nvSpPr>
        <dsp:cNvPr id="0" name=""/>
        <dsp:cNvSpPr/>
      </dsp:nvSpPr>
      <dsp:spPr>
        <a:xfrm>
          <a:off x="1815724" y="4342652"/>
          <a:ext cx="72628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46D07-C94A-4D66-B29C-562C89DFE461}">
      <dsp:nvSpPr>
        <dsp:cNvPr id="0" name=""/>
        <dsp:cNvSpPr/>
      </dsp:nvSpPr>
      <dsp:spPr>
        <a:xfrm>
          <a:off x="0" y="3118"/>
          <a:ext cx="8128000" cy="8985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6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プロフィール</a:t>
          </a:r>
          <a:endParaRPr kumimoji="1" lang="en-US" altLang="ja-JP" sz="36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</dsp:txBody>
      <dsp:txXfrm>
        <a:off x="43864" y="46982"/>
        <a:ext cx="8040272" cy="810832"/>
      </dsp:txXfrm>
    </dsp:sp>
    <dsp:sp modelId="{8BF7018F-8F31-4AFD-ABA9-FA6287215C7C}">
      <dsp:nvSpPr>
        <dsp:cNvPr id="0" name=""/>
        <dsp:cNvSpPr/>
      </dsp:nvSpPr>
      <dsp:spPr>
        <a:xfrm>
          <a:off x="0" y="906453"/>
          <a:ext cx="8128000" cy="450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1" lang="ja-JP" altLang="en-US" sz="25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1" lang="ja-JP" altLang="en-US" sz="2500" kern="1200" dirty="0"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24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　光洋技研㈱山形工場　入社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職歴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24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3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月～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8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　鹿児島工場勤務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24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8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月～　　　ベトナム工場勤務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平成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25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年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11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月～　　山形工場勤務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家族　妻、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6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歳男子、愛犬</a:t>
          </a:r>
          <a:r>
            <a:rPr kumimoji="1" lang="en-US" altLang="ja-JP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2</a:t>
          </a:r>
          <a:r>
            <a:rPr kumimoji="1" lang="ja-JP" altLang="en-US" sz="2500" kern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匹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1" lang="ja-JP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kumimoji="1" lang="ja-JP" altLang="en-US" sz="2500" kern="1200" dirty="0"/>
        </a:p>
      </dsp:txBody>
      <dsp:txXfrm>
        <a:off x="0" y="906453"/>
        <a:ext cx="8128000" cy="4504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3622-7A29-49D9-8EA1-F971ED151F24}">
      <dsp:nvSpPr>
        <dsp:cNvPr id="0" name=""/>
        <dsp:cNvSpPr/>
      </dsp:nvSpPr>
      <dsp:spPr>
        <a:xfrm>
          <a:off x="0" y="2830"/>
          <a:ext cx="86991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DC8DB-A2BD-434E-8A24-C7BDCCF9DB99}">
      <dsp:nvSpPr>
        <dsp:cNvPr id="0" name=""/>
        <dsp:cNvSpPr/>
      </dsp:nvSpPr>
      <dsp:spPr>
        <a:xfrm>
          <a:off x="0" y="2830"/>
          <a:ext cx="1739831" cy="5790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 dirty="0"/>
        </a:p>
      </dsp:txBody>
      <dsp:txXfrm>
        <a:off x="0" y="2830"/>
        <a:ext cx="1739831" cy="5790802"/>
      </dsp:txXfrm>
    </dsp:sp>
    <dsp:sp modelId="{CE9C5498-2B72-496C-A3A2-7ED499F57EFE}">
      <dsp:nvSpPr>
        <dsp:cNvPr id="0" name=""/>
        <dsp:cNvSpPr/>
      </dsp:nvSpPr>
      <dsp:spPr>
        <a:xfrm>
          <a:off x="1844915" y="15180"/>
          <a:ext cx="6828838" cy="518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6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　　起床　愛犬⁺猫の世話、朝食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7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40</a:t>
          </a:r>
          <a:r>
            <a:rPr kumimoji="1" lang="ja-JP" altLang="en-US" sz="1800" kern="1200" dirty="0"/>
            <a:t>　　会社着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8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　　ラジオ体操・朝礼　　グループ毎にミーテイング。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　　　　　本日の作業内容確認、課員への作業指示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10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～</a:t>
          </a:r>
          <a:r>
            <a:rPr kumimoji="1" lang="en-US" altLang="ja-JP" sz="1800" kern="1200" dirty="0"/>
            <a:t>10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10</a:t>
          </a:r>
          <a:r>
            <a:rPr kumimoji="1" lang="ja-JP" altLang="en-US" sz="1800" kern="1200" dirty="0"/>
            <a:t>　休憩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12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10</a:t>
          </a:r>
          <a:r>
            <a:rPr kumimoji="1" lang="ja-JP" altLang="en-US" sz="1800" kern="1200" dirty="0"/>
            <a:t>　 昼食休憩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12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50</a:t>
          </a:r>
          <a:r>
            <a:rPr kumimoji="1" lang="ja-JP" altLang="en-US" sz="1800" kern="1200" dirty="0"/>
            <a:t>～午後の作業開始・段取り作業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14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50</a:t>
          </a:r>
          <a:r>
            <a:rPr kumimoji="1" lang="ja-JP" altLang="en-US" sz="1800" kern="1200" dirty="0"/>
            <a:t>～</a:t>
          </a:r>
          <a:r>
            <a:rPr kumimoji="1" lang="en-US" altLang="ja-JP" sz="1800" kern="1200" dirty="0"/>
            <a:t>15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　休憩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15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～作業開始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16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30</a:t>
          </a:r>
          <a:r>
            <a:rPr kumimoji="1" lang="ja-JP" altLang="en-US" sz="1800" kern="1200" dirty="0"/>
            <a:t>　  終業前清掃の実施。　夜勤者への連絡引継ぎ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17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　  終業　　</a:t>
          </a:r>
          <a:r>
            <a:rPr kumimoji="1" lang="en-US" altLang="ja-JP" sz="1800" kern="1200" dirty="0"/>
            <a:t>2</a:t>
          </a:r>
          <a:r>
            <a:rPr kumimoji="1" lang="ja-JP" altLang="en-US" sz="1800" kern="1200" dirty="0"/>
            <a:t>時間残業の場合は</a:t>
          </a:r>
          <a:r>
            <a:rPr kumimoji="1" lang="en-US" altLang="ja-JP" sz="1800" kern="1200" dirty="0"/>
            <a:t>19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00</a:t>
          </a:r>
          <a:r>
            <a:rPr kumimoji="1" lang="ja-JP" altLang="en-US" sz="1800" kern="1200" dirty="0"/>
            <a:t>まで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800" kern="1200" dirty="0"/>
            <a:t>17</a:t>
          </a:r>
          <a:r>
            <a:rPr kumimoji="1" lang="ja-JP" altLang="en-US" sz="1800" kern="1200" dirty="0"/>
            <a:t>：</a:t>
          </a:r>
          <a:r>
            <a:rPr kumimoji="1" lang="en-US" altLang="ja-JP" sz="1800" kern="1200" dirty="0"/>
            <a:t>30</a:t>
          </a:r>
          <a:r>
            <a:rPr kumimoji="1" lang="ja-JP" altLang="en-US" sz="1800" kern="1200" dirty="0"/>
            <a:t>　  帰宅　息子・愛犬と遊ぶ、毎日、息子とお風呂に入ります！</a:t>
          </a:r>
          <a:endParaRPr kumimoji="1" lang="en-US" altLang="ja-JP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23</a:t>
          </a:r>
          <a:r>
            <a:rPr kumimoji="1" lang="ja-JP" altLang="en-US" sz="2000" kern="1200" dirty="0"/>
            <a:t>：</a:t>
          </a:r>
          <a:r>
            <a:rPr kumimoji="1" lang="en-US" altLang="ja-JP" sz="2000" kern="1200" dirty="0"/>
            <a:t>00</a:t>
          </a:r>
          <a:r>
            <a:rPr kumimoji="1" lang="ja-JP" altLang="en-US" sz="2000" kern="1200" dirty="0"/>
            <a:t>　 就寝</a:t>
          </a:r>
          <a:endParaRPr kumimoji="1" lang="en-US" altLang="ja-JP" sz="2000" kern="1200" dirty="0"/>
        </a:p>
      </dsp:txBody>
      <dsp:txXfrm>
        <a:off x="1844915" y="15180"/>
        <a:ext cx="6828838" cy="5184539"/>
      </dsp:txXfrm>
    </dsp:sp>
    <dsp:sp modelId="{7833434A-1AC5-4F16-95E4-9280C6811876}">
      <dsp:nvSpPr>
        <dsp:cNvPr id="0" name=""/>
        <dsp:cNvSpPr/>
      </dsp:nvSpPr>
      <dsp:spPr>
        <a:xfrm>
          <a:off x="1739831" y="5199440"/>
          <a:ext cx="6959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14EBA-D5B7-4F08-A996-07C5EFBC8926}">
      <dsp:nvSpPr>
        <dsp:cNvPr id="0" name=""/>
        <dsp:cNvSpPr/>
      </dsp:nvSpPr>
      <dsp:spPr>
        <a:xfrm>
          <a:off x="1870318" y="5214620"/>
          <a:ext cx="6828838" cy="27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400" kern="1200" dirty="0"/>
        </a:p>
      </dsp:txBody>
      <dsp:txXfrm>
        <a:off x="1870318" y="5214620"/>
        <a:ext cx="6828838" cy="272504"/>
      </dsp:txXfrm>
    </dsp:sp>
    <dsp:sp modelId="{E2B4D6E9-CA97-4CC8-939B-BF10B53278AB}">
      <dsp:nvSpPr>
        <dsp:cNvPr id="0" name=""/>
        <dsp:cNvSpPr/>
      </dsp:nvSpPr>
      <dsp:spPr>
        <a:xfrm>
          <a:off x="1739831" y="5487124"/>
          <a:ext cx="6959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2DA1A-5A69-4BD6-BB58-5F17BD90429C}">
      <dsp:nvSpPr>
        <dsp:cNvPr id="0" name=""/>
        <dsp:cNvSpPr/>
      </dsp:nvSpPr>
      <dsp:spPr>
        <a:xfrm>
          <a:off x="1870318" y="5500749"/>
          <a:ext cx="6828838" cy="272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400" kern="1200" dirty="0"/>
        </a:p>
      </dsp:txBody>
      <dsp:txXfrm>
        <a:off x="1870318" y="5500749"/>
        <a:ext cx="6828838" cy="272504"/>
      </dsp:txXfrm>
    </dsp:sp>
    <dsp:sp modelId="{03267E2E-E1DC-45D3-8579-18AF1F687AC0}">
      <dsp:nvSpPr>
        <dsp:cNvPr id="0" name=""/>
        <dsp:cNvSpPr/>
      </dsp:nvSpPr>
      <dsp:spPr>
        <a:xfrm>
          <a:off x="1646715" y="5503502"/>
          <a:ext cx="69593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37E96-764C-49D6-BF19-52080A50A859}">
      <dsp:nvSpPr>
        <dsp:cNvPr id="0" name=""/>
        <dsp:cNvSpPr/>
      </dsp:nvSpPr>
      <dsp:spPr>
        <a:xfrm>
          <a:off x="0" y="348094"/>
          <a:ext cx="9061621" cy="129285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/>
            <a:t>国家資格　技能検定　</a:t>
          </a:r>
          <a:endParaRPr kumimoji="1" lang="en-US" altLang="ja-JP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マシニングセンター</a:t>
          </a:r>
          <a:r>
            <a:rPr kumimoji="1" lang="en-US" altLang="ja-JP" sz="2400" kern="1200" dirty="0"/>
            <a:t>2</a:t>
          </a:r>
          <a:r>
            <a:rPr kumimoji="1" lang="ja-JP" altLang="en-US" sz="2400" kern="1200" dirty="0"/>
            <a:t>級にチャレンジしました。</a:t>
          </a:r>
        </a:p>
      </dsp:txBody>
      <dsp:txXfrm>
        <a:off x="63112" y="411206"/>
        <a:ext cx="8935397" cy="1166626"/>
      </dsp:txXfrm>
    </dsp:sp>
    <dsp:sp modelId="{830F19F3-86BD-457B-AAC2-9F8BD423B164}">
      <dsp:nvSpPr>
        <dsp:cNvPr id="0" name=""/>
        <dsp:cNvSpPr/>
      </dsp:nvSpPr>
      <dsp:spPr>
        <a:xfrm>
          <a:off x="0" y="1640944"/>
          <a:ext cx="9061621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0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1800" kern="1200" dirty="0"/>
            <a:t>光洋技研では、資格取得のために助成金補助制度があります。（合格時</a:t>
          </a:r>
          <a:r>
            <a:rPr kumimoji="1" lang="en-US" altLang="ja-JP" sz="1800" kern="1200" dirty="0"/>
            <a:t>100</a:t>
          </a:r>
          <a:r>
            <a:rPr kumimoji="1" lang="ja-JP" altLang="en-US" sz="1800" kern="1200" dirty="0"/>
            <a:t>％）国家資格は、自身のスキルアップのために取得します。学科、実技も先輩方より丁寧に教えてもらいました。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1800" kern="1200" dirty="0"/>
            <a:t>先輩には、マシニングセンター</a:t>
          </a:r>
          <a:r>
            <a:rPr kumimoji="1" lang="en-US" altLang="ja-JP" sz="1800" kern="1200" dirty="0"/>
            <a:t>1</a:t>
          </a:r>
          <a:r>
            <a:rPr kumimoji="1" lang="ja-JP" altLang="en-US" sz="1800" kern="1200" dirty="0"/>
            <a:t>級を取得している人もいます。自分は</a:t>
          </a:r>
          <a:r>
            <a:rPr kumimoji="1" lang="en-US" altLang="ja-JP" sz="1800" kern="1200" dirty="0"/>
            <a:t>2025</a:t>
          </a:r>
          <a:r>
            <a:rPr kumimoji="1" lang="ja-JP" altLang="en-US" sz="1800" kern="1200" dirty="0"/>
            <a:t>年にチャレンジするため</a:t>
          </a:r>
          <a:r>
            <a:rPr kumimoji="1" lang="en-US" altLang="ja-JP" sz="1800" kern="1200" dirty="0"/>
            <a:t>6</a:t>
          </a:r>
          <a:r>
            <a:rPr kumimoji="1" lang="ja-JP" altLang="en-US" sz="1800" kern="1200" dirty="0"/>
            <a:t>月頃より勉強を始めます。</a:t>
          </a:r>
        </a:p>
      </dsp:txBody>
      <dsp:txXfrm>
        <a:off x="0" y="1640944"/>
        <a:ext cx="9061621" cy="1446412"/>
      </dsp:txXfrm>
    </dsp:sp>
    <dsp:sp modelId="{974E017C-B0DE-46E2-A6AF-7AD57F25E75F}">
      <dsp:nvSpPr>
        <dsp:cNvPr id="0" name=""/>
        <dsp:cNvSpPr/>
      </dsp:nvSpPr>
      <dsp:spPr>
        <a:xfrm>
          <a:off x="0" y="3087357"/>
          <a:ext cx="9061621" cy="129285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CAD/CAM</a:t>
          </a:r>
          <a:endParaRPr kumimoji="1" lang="ja-JP" altLang="en-US" sz="2400" kern="1200" dirty="0"/>
        </a:p>
      </dsp:txBody>
      <dsp:txXfrm>
        <a:off x="63112" y="3150469"/>
        <a:ext cx="8935397" cy="1166626"/>
      </dsp:txXfrm>
    </dsp:sp>
    <dsp:sp modelId="{1F44068E-D6F3-4BF8-AD1A-5FCFA62169DE}">
      <dsp:nvSpPr>
        <dsp:cNvPr id="0" name=""/>
        <dsp:cNvSpPr/>
      </dsp:nvSpPr>
      <dsp:spPr>
        <a:xfrm>
          <a:off x="0" y="4380207"/>
          <a:ext cx="9061621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770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1" lang="ja-JP" altLang="en-US" sz="1800" kern="1200" dirty="0"/>
            <a:t>工場には</a:t>
          </a:r>
          <a:r>
            <a:rPr kumimoji="1" lang="en-US" altLang="ja-JP" sz="1800" kern="1200" dirty="0"/>
            <a:t>CAD/CAM</a:t>
          </a:r>
          <a:r>
            <a:rPr kumimoji="1" lang="ja-JP" altLang="en-US" sz="1800" kern="1200" dirty="0"/>
            <a:t>が導入されています。今の時代のものづくりには必要不可欠なものです。メーカーから指導を受けながら加工改善のために役立てています。</a:t>
          </a:r>
        </a:p>
      </dsp:txBody>
      <dsp:txXfrm>
        <a:off x="0" y="4380207"/>
        <a:ext cx="9061621" cy="10764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00FD-9DF3-475F-B1C4-E3122D28F720}">
      <dsp:nvSpPr>
        <dsp:cNvPr id="0" name=""/>
        <dsp:cNvSpPr/>
      </dsp:nvSpPr>
      <dsp:spPr>
        <a:xfrm>
          <a:off x="0" y="0"/>
          <a:ext cx="92058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AE032-2718-47FC-AB77-BD3164893F0F}">
      <dsp:nvSpPr>
        <dsp:cNvPr id="0" name=""/>
        <dsp:cNvSpPr/>
      </dsp:nvSpPr>
      <dsp:spPr>
        <a:xfrm>
          <a:off x="0" y="0"/>
          <a:ext cx="2516259" cy="5597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佐藤</a:t>
          </a:r>
          <a:r>
            <a:rPr kumimoji="1" lang="ja-JP" altLang="en-US" sz="2400" kern="1200">
              <a:latin typeface="BIZ UDPゴシック" panose="020B0400000000000000" pitchFamily="50" charset="-128"/>
              <a:ea typeface="BIZ UDPゴシック" panose="020B0400000000000000" pitchFamily="50" charset="-128"/>
            </a:rPr>
            <a:t>龍希</a:t>
          </a:r>
          <a:endParaRPr kumimoji="1" lang="en-US" altLang="ja-JP" sz="2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2022</a:t>
          </a: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年入社　山形工場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特技　空手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0" y="0"/>
        <a:ext cx="2516259" cy="5597718"/>
      </dsp:txXfrm>
    </dsp:sp>
    <dsp:sp modelId="{3AE131B2-C55C-4D67-9F14-2D88E63682F0}">
      <dsp:nvSpPr>
        <dsp:cNvPr id="0" name=""/>
        <dsp:cNvSpPr/>
      </dsp:nvSpPr>
      <dsp:spPr>
        <a:xfrm>
          <a:off x="2641670" y="87464"/>
          <a:ext cx="6563209" cy="174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入社動機は？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インターンシップがきっかけです。コロナ禍でもあり、受け入れてくれたのが光洋技研でした。自宅からも近く、先輩も丁寧に仕事を教えてくれました。</a:t>
          </a:r>
        </a:p>
      </dsp:txBody>
      <dsp:txXfrm>
        <a:off x="2641670" y="87464"/>
        <a:ext cx="6563209" cy="1749286"/>
      </dsp:txXfrm>
    </dsp:sp>
    <dsp:sp modelId="{4CF81476-EC45-4649-AD2E-8006E41C5529}">
      <dsp:nvSpPr>
        <dsp:cNvPr id="0" name=""/>
        <dsp:cNvSpPr/>
      </dsp:nvSpPr>
      <dsp:spPr>
        <a:xfrm>
          <a:off x="2516259" y="1836751"/>
          <a:ext cx="6688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FF1F-234A-4535-9306-A9DF71311571}">
      <dsp:nvSpPr>
        <dsp:cNvPr id="0" name=""/>
        <dsp:cNvSpPr/>
      </dsp:nvSpPr>
      <dsp:spPr>
        <a:xfrm>
          <a:off x="2641670" y="1924215"/>
          <a:ext cx="6563209" cy="174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仕事内容は？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アルミ製品の加工を担当しています。プログラム変更、段取り、工具交換も出来るようになりました。アルミはキズがつきやすいので取り扱いに注意しています。</a:t>
          </a:r>
          <a:endParaRPr kumimoji="1" lang="en-US" altLang="ja-JP" sz="20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641670" y="1924215"/>
        <a:ext cx="6563209" cy="1749286"/>
      </dsp:txXfrm>
    </dsp:sp>
    <dsp:sp modelId="{47828727-A6C9-4FB1-9B57-02D835134D76}">
      <dsp:nvSpPr>
        <dsp:cNvPr id="0" name=""/>
        <dsp:cNvSpPr/>
      </dsp:nvSpPr>
      <dsp:spPr>
        <a:xfrm>
          <a:off x="2516259" y="3673502"/>
          <a:ext cx="6688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3E8E1-574D-4491-86BE-597DD8C26572}">
      <dsp:nvSpPr>
        <dsp:cNvPr id="0" name=""/>
        <dsp:cNvSpPr/>
      </dsp:nvSpPr>
      <dsp:spPr>
        <a:xfrm>
          <a:off x="2641670" y="3760966"/>
          <a:ext cx="6563209" cy="174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休日は？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ゲームをしたり、ラーメンを食べに行ってます！</a:t>
          </a:r>
          <a:endParaRPr kumimoji="1" lang="en-US" altLang="ja-JP" sz="20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641670" y="3760966"/>
        <a:ext cx="6563209" cy="1749286"/>
      </dsp:txXfrm>
    </dsp:sp>
    <dsp:sp modelId="{EF6759B0-F4B4-47DC-B0D9-8D84D8CCFA7B}">
      <dsp:nvSpPr>
        <dsp:cNvPr id="0" name=""/>
        <dsp:cNvSpPr/>
      </dsp:nvSpPr>
      <dsp:spPr>
        <a:xfrm>
          <a:off x="2516259" y="5510253"/>
          <a:ext cx="66886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00FD-9DF3-475F-B1C4-E3122D28F720}">
      <dsp:nvSpPr>
        <dsp:cNvPr id="0" name=""/>
        <dsp:cNvSpPr/>
      </dsp:nvSpPr>
      <dsp:spPr>
        <a:xfrm>
          <a:off x="0" y="2716"/>
          <a:ext cx="9488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AE032-2718-47FC-AB77-BD3164893F0F}">
      <dsp:nvSpPr>
        <dsp:cNvPr id="0" name=""/>
        <dsp:cNvSpPr/>
      </dsp:nvSpPr>
      <dsp:spPr>
        <a:xfrm>
          <a:off x="0" y="2716"/>
          <a:ext cx="2593464" cy="5558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2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ゾー ナイン ウイン</a:t>
          </a:r>
          <a:endParaRPr kumimoji="1" lang="en-US" altLang="ja-JP" sz="22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2024</a:t>
          </a: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年入社　山口工場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趣味　漢字の勉強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　　　　音楽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0" y="2716"/>
        <a:ext cx="2593464" cy="5558206"/>
      </dsp:txXfrm>
    </dsp:sp>
    <dsp:sp modelId="{3AE131B2-C55C-4D67-9F14-2D88E63682F0}">
      <dsp:nvSpPr>
        <dsp:cNvPr id="0" name=""/>
        <dsp:cNvSpPr/>
      </dsp:nvSpPr>
      <dsp:spPr>
        <a:xfrm>
          <a:off x="2722724" y="90784"/>
          <a:ext cx="6764586" cy="176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入社動機は？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日本の歴史と文化が大好きで、卒業後 来日を決意し、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将来は、母国と日本の架け橋になりたいと思い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光洋技研の面接にエントリーしました。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722724" y="90784"/>
        <a:ext cx="6764586" cy="1761365"/>
      </dsp:txXfrm>
    </dsp:sp>
    <dsp:sp modelId="{4CF81476-EC45-4649-AD2E-8006E41C5529}">
      <dsp:nvSpPr>
        <dsp:cNvPr id="0" name=""/>
        <dsp:cNvSpPr/>
      </dsp:nvSpPr>
      <dsp:spPr>
        <a:xfrm>
          <a:off x="2593464" y="1852150"/>
          <a:ext cx="6893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FF1F-234A-4535-9306-A9DF71311571}">
      <dsp:nvSpPr>
        <dsp:cNvPr id="0" name=""/>
        <dsp:cNvSpPr/>
      </dsp:nvSpPr>
      <dsp:spPr>
        <a:xfrm>
          <a:off x="2722724" y="1940218"/>
          <a:ext cx="6764586" cy="167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仕事内容は？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総務課で勤怠管理に従事し、通訳・翻訳など、実習生支援にも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携わり、実習生がスムーズに会社に溶け込めるよう、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日々サポートしています。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722724" y="1940218"/>
        <a:ext cx="6764586" cy="1676080"/>
      </dsp:txXfrm>
    </dsp:sp>
    <dsp:sp modelId="{47828727-A6C9-4FB1-9B57-02D835134D76}">
      <dsp:nvSpPr>
        <dsp:cNvPr id="0" name=""/>
        <dsp:cNvSpPr/>
      </dsp:nvSpPr>
      <dsp:spPr>
        <a:xfrm>
          <a:off x="2593464" y="3616298"/>
          <a:ext cx="6893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3E8E1-574D-4491-86BE-597DD8C26572}">
      <dsp:nvSpPr>
        <dsp:cNvPr id="0" name=""/>
        <dsp:cNvSpPr/>
      </dsp:nvSpPr>
      <dsp:spPr>
        <a:xfrm>
          <a:off x="2722724" y="3704366"/>
          <a:ext cx="6764586" cy="176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休日は？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愛車でドライブしたり、ギターを弾いたりしています。</a:t>
          </a:r>
          <a:endParaRPr kumimoji="1" lang="en-US" altLang="ja-JP" sz="18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山歩きなど、自然に触れたりして過ごしています。</a:t>
          </a:r>
        </a:p>
      </dsp:txBody>
      <dsp:txXfrm>
        <a:off x="2722724" y="3704366"/>
        <a:ext cx="6764586" cy="1761365"/>
      </dsp:txXfrm>
    </dsp:sp>
    <dsp:sp modelId="{EF6759B0-F4B4-47DC-B0D9-8D84D8CCFA7B}">
      <dsp:nvSpPr>
        <dsp:cNvPr id="0" name=""/>
        <dsp:cNvSpPr/>
      </dsp:nvSpPr>
      <dsp:spPr>
        <a:xfrm>
          <a:off x="2593464" y="5465732"/>
          <a:ext cx="6893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00FD-9DF3-475F-B1C4-E3122D28F720}">
      <dsp:nvSpPr>
        <dsp:cNvPr id="0" name=""/>
        <dsp:cNvSpPr/>
      </dsp:nvSpPr>
      <dsp:spPr>
        <a:xfrm>
          <a:off x="0" y="2716"/>
          <a:ext cx="948830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AE032-2718-47FC-AB77-BD3164893F0F}">
      <dsp:nvSpPr>
        <dsp:cNvPr id="0" name=""/>
        <dsp:cNvSpPr/>
      </dsp:nvSpPr>
      <dsp:spPr>
        <a:xfrm>
          <a:off x="0" y="2716"/>
          <a:ext cx="2593464" cy="5558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シャイン ミン テツ</a:t>
          </a:r>
          <a:endParaRPr kumimoji="1" lang="en-US" altLang="ja-JP" sz="20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600" kern="1200">
              <a:latin typeface="BIZ UDPゴシック" panose="020B0400000000000000" pitchFamily="50" charset="-128"/>
              <a:ea typeface="BIZ UDPゴシック" panose="020B0400000000000000" pitchFamily="50" charset="-128"/>
            </a:rPr>
            <a:t>2025</a:t>
          </a:r>
          <a:r>
            <a:rPr kumimoji="1" lang="ja-JP" altLang="en-US" sz="1600" kern="1200">
              <a:latin typeface="BIZ UDPゴシック" panose="020B0400000000000000" pitchFamily="50" charset="-128"/>
              <a:ea typeface="BIZ UDPゴシック" panose="020B0400000000000000" pitchFamily="50" charset="-128"/>
            </a:rPr>
            <a:t>年</a:t>
          </a: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入社　山口工場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趣味　釣り・体を動かすこと</a:t>
          </a: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6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0" y="2716"/>
        <a:ext cx="2593464" cy="5558206"/>
      </dsp:txXfrm>
    </dsp:sp>
    <dsp:sp modelId="{3AE131B2-C55C-4D67-9F14-2D88E63682F0}">
      <dsp:nvSpPr>
        <dsp:cNvPr id="0" name=""/>
        <dsp:cNvSpPr/>
      </dsp:nvSpPr>
      <dsp:spPr>
        <a:xfrm>
          <a:off x="2722724" y="90784"/>
          <a:ext cx="6764586" cy="176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入社動機は？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機械や製造分野に興味があり、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多種多様な精密部品を製造している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光洋技研㈱に、エントリーしました。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722724" y="90784"/>
        <a:ext cx="6764586" cy="1761365"/>
      </dsp:txXfrm>
    </dsp:sp>
    <dsp:sp modelId="{4CF81476-EC45-4649-AD2E-8006E41C5529}">
      <dsp:nvSpPr>
        <dsp:cNvPr id="0" name=""/>
        <dsp:cNvSpPr/>
      </dsp:nvSpPr>
      <dsp:spPr>
        <a:xfrm>
          <a:off x="2593464" y="1852150"/>
          <a:ext cx="6893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DFF1F-234A-4535-9306-A9DF71311571}">
      <dsp:nvSpPr>
        <dsp:cNvPr id="0" name=""/>
        <dsp:cNvSpPr/>
      </dsp:nvSpPr>
      <dsp:spPr>
        <a:xfrm>
          <a:off x="2722724" y="1940218"/>
          <a:ext cx="6764586" cy="167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携わりたい業務・仕事は？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製造・開発・生産支援・生産改善に興味があり、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社交的な</a:t>
          </a:r>
          <a:r>
            <a:rPr kumimoji="1" lang="ja-JP" altLang="en-US" sz="1800" kern="1200">
              <a:latin typeface="BIZ UDPゴシック" panose="020B0400000000000000" pitchFamily="50" charset="-128"/>
              <a:ea typeface="BIZ UDPゴシック" panose="020B0400000000000000" pitchFamily="50" charset="-128"/>
            </a:rPr>
            <a:t>自分には仲間と協力して仕事を進めていけると思います</a:t>
          </a: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。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722724" y="1940218"/>
        <a:ext cx="6764586" cy="1676080"/>
      </dsp:txXfrm>
    </dsp:sp>
    <dsp:sp modelId="{47828727-A6C9-4FB1-9B57-02D835134D76}">
      <dsp:nvSpPr>
        <dsp:cNvPr id="0" name=""/>
        <dsp:cNvSpPr/>
      </dsp:nvSpPr>
      <dsp:spPr>
        <a:xfrm>
          <a:off x="2593464" y="3616298"/>
          <a:ext cx="6893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3E8E1-574D-4491-86BE-597DD8C26572}">
      <dsp:nvSpPr>
        <dsp:cNvPr id="0" name=""/>
        <dsp:cNvSpPr/>
      </dsp:nvSpPr>
      <dsp:spPr>
        <a:xfrm>
          <a:off x="2722724" y="3704366"/>
          <a:ext cx="6764586" cy="176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これからチャレンジしたいことは？</a:t>
          </a:r>
          <a:endParaRPr kumimoji="1" lang="en-US" altLang="ja-JP" sz="24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日本語能力検定 </a:t>
          </a:r>
          <a:r>
            <a:rPr kumimoji="1" lang="en-US" altLang="ja-JP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N2</a:t>
          </a: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に挑戦し、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上司や先輩のような、信頼される</a:t>
          </a:r>
          <a:r>
            <a:rPr kumimoji="1" lang="en-US" altLang="ja-JP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MC</a:t>
          </a:r>
          <a:r>
            <a:rPr kumimoji="1" lang="ja-JP" altLang="en-US" sz="1800" kern="1200" dirty="0">
              <a:latin typeface="BIZ UDPゴシック" panose="020B0400000000000000" pitchFamily="50" charset="-128"/>
              <a:ea typeface="BIZ UDPゴシック" panose="020B0400000000000000" pitchFamily="50" charset="-128"/>
            </a:rPr>
            <a:t>技術者になりたい。</a:t>
          </a:r>
          <a:endParaRPr kumimoji="1" lang="en-US" altLang="ja-JP" sz="18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722724" y="3704366"/>
        <a:ext cx="6764586" cy="1761365"/>
      </dsp:txXfrm>
    </dsp:sp>
    <dsp:sp modelId="{EF6759B0-F4B4-47DC-B0D9-8D84D8CCFA7B}">
      <dsp:nvSpPr>
        <dsp:cNvPr id="0" name=""/>
        <dsp:cNvSpPr/>
      </dsp:nvSpPr>
      <dsp:spPr>
        <a:xfrm>
          <a:off x="2593464" y="5465732"/>
          <a:ext cx="68938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C6709-00B1-4345-8F8A-7D2B82DCF9BB}">
      <dsp:nvSpPr>
        <dsp:cNvPr id="0" name=""/>
        <dsp:cNvSpPr/>
      </dsp:nvSpPr>
      <dsp:spPr>
        <a:xfrm>
          <a:off x="0" y="2154"/>
          <a:ext cx="91730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D221D-FC90-45B5-879C-7C0F774658E9}">
      <dsp:nvSpPr>
        <dsp:cNvPr id="0" name=""/>
        <dsp:cNvSpPr/>
      </dsp:nvSpPr>
      <dsp:spPr>
        <a:xfrm>
          <a:off x="0" y="2154"/>
          <a:ext cx="2440274" cy="146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900" kern="1200" dirty="0"/>
            <a:t>生産管理</a:t>
          </a:r>
        </a:p>
      </dsp:txBody>
      <dsp:txXfrm>
        <a:off x="0" y="2154"/>
        <a:ext cx="2440274" cy="1469555"/>
      </dsp:txXfrm>
    </dsp:sp>
    <dsp:sp modelId="{5B7E8DAD-68D3-43C4-B4B8-7B28EC4D432A}">
      <dsp:nvSpPr>
        <dsp:cNvPr id="0" name=""/>
        <dsp:cNvSpPr/>
      </dsp:nvSpPr>
      <dsp:spPr>
        <a:xfrm>
          <a:off x="2566449" y="68887"/>
          <a:ext cx="6603112" cy="133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500" kern="1200" dirty="0"/>
            <a:t>製品の発受注管理。製品の在庫管理。購買管理。</a:t>
          </a:r>
          <a:endParaRPr kumimoji="1" lang="en-US" altLang="ja-JP" sz="3500" kern="1200" dirty="0"/>
        </a:p>
      </dsp:txBody>
      <dsp:txXfrm>
        <a:off x="2566449" y="68887"/>
        <a:ext cx="6603112" cy="1334654"/>
      </dsp:txXfrm>
    </dsp:sp>
    <dsp:sp modelId="{77DD0F4E-7EF0-4AAE-BC99-32B9C9C18C27}">
      <dsp:nvSpPr>
        <dsp:cNvPr id="0" name=""/>
        <dsp:cNvSpPr/>
      </dsp:nvSpPr>
      <dsp:spPr>
        <a:xfrm>
          <a:off x="2440274" y="1403542"/>
          <a:ext cx="67292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7F006-4DB9-45DE-8DA3-D5AE3A3DA5F6}">
      <dsp:nvSpPr>
        <dsp:cNvPr id="0" name=""/>
        <dsp:cNvSpPr/>
      </dsp:nvSpPr>
      <dsp:spPr>
        <a:xfrm>
          <a:off x="0" y="1471709"/>
          <a:ext cx="91730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758CF-C0DB-4922-8E99-13AE8969C724}">
      <dsp:nvSpPr>
        <dsp:cNvPr id="0" name=""/>
        <dsp:cNvSpPr/>
      </dsp:nvSpPr>
      <dsp:spPr>
        <a:xfrm>
          <a:off x="0" y="1471709"/>
          <a:ext cx="2423977" cy="146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900" kern="1200" dirty="0"/>
            <a:t>生産技術</a:t>
          </a:r>
        </a:p>
      </dsp:txBody>
      <dsp:txXfrm>
        <a:off x="0" y="1471709"/>
        <a:ext cx="2423977" cy="1469555"/>
      </dsp:txXfrm>
    </dsp:sp>
    <dsp:sp modelId="{51FB4276-6A14-49A0-9546-CAB6811DD352}">
      <dsp:nvSpPr>
        <dsp:cNvPr id="0" name=""/>
        <dsp:cNvSpPr/>
      </dsp:nvSpPr>
      <dsp:spPr>
        <a:xfrm>
          <a:off x="2550420" y="1538442"/>
          <a:ext cx="6617177" cy="133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500" kern="1200" dirty="0"/>
            <a:t>自社開発機器の研究・設計・開発及び製造。</a:t>
          </a:r>
        </a:p>
      </dsp:txBody>
      <dsp:txXfrm>
        <a:off x="2550420" y="1538442"/>
        <a:ext cx="6617177" cy="1334654"/>
      </dsp:txXfrm>
    </dsp:sp>
    <dsp:sp modelId="{50D12E69-7DF4-4050-A775-D234A3E26BE9}">
      <dsp:nvSpPr>
        <dsp:cNvPr id="0" name=""/>
        <dsp:cNvSpPr/>
      </dsp:nvSpPr>
      <dsp:spPr>
        <a:xfrm>
          <a:off x="2423977" y="2873097"/>
          <a:ext cx="67436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42751-D6E5-43A0-8208-6DBC1A9B30B2}">
      <dsp:nvSpPr>
        <dsp:cNvPr id="0" name=""/>
        <dsp:cNvSpPr/>
      </dsp:nvSpPr>
      <dsp:spPr>
        <a:xfrm>
          <a:off x="0" y="2941265"/>
          <a:ext cx="91730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2A9B4-8D13-43B3-8A41-11F11BF22599}">
      <dsp:nvSpPr>
        <dsp:cNvPr id="0" name=""/>
        <dsp:cNvSpPr/>
      </dsp:nvSpPr>
      <dsp:spPr>
        <a:xfrm>
          <a:off x="0" y="2941265"/>
          <a:ext cx="2555144" cy="146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900" kern="1200" dirty="0"/>
            <a:t>加工検査業務</a:t>
          </a:r>
        </a:p>
      </dsp:txBody>
      <dsp:txXfrm>
        <a:off x="0" y="2941265"/>
        <a:ext cx="2555144" cy="1469555"/>
      </dsp:txXfrm>
    </dsp:sp>
    <dsp:sp modelId="{48B7FF16-488C-4587-AA49-E29A97E3EFD3}">
      <dsp:nvSpPr>
        <dsp:cNvPr id="0" name=""/>
        <dsp:cNvSpPr/>
      </dsp:nvSpPr>
      <dsp:spPr>
        <a:xfrm>
          <a:off x="2666672" y="3007997"/>
          <a:ext cx="6496155" cy="133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500" kern="1200" dirty="0"/>
            <a:t>製品の加工、組立、検査業務。</a:t>
          </a:r>
        </a:p>
      </dsp:txBody>
      <dsp:txXfrm>
        <a:off x="2666672" y="3007997"/>
        <a:ext cx="6496155" cy="1334654"/>
      </dsp:txXfrm>
    </dsp:sp>
    <dsp:sp modelId="{1DEC99BD-5D5D-4FFA-9CF4-6CE48CF034C1}">
      <dsp:nvSpPr>
        <dsp:cNvPr id="0" name=""/>
        <dsp:cNvSpPr/>
      </dsp:nvSpPr>
      <dsp:spPr>
        <a:xfrm>
          <a:off x="2555144" y="4342652"/>
          <a:ext cx="59481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B37E4-E908-4F0F-82C1-D1F5EBF85B93}">
      <dsp:nvSpPr>
        <dsp:cNvPr id="0" name=""/>
        <dsp:cNvSpPr/>
      </dsp:nvSpPr>
      <dsp:spPr>
        <a:xfrm>
          <a:off x="800895" y="0"/>
          <a:ext cx="9076811" cy="596738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82BE-6838-4A7B-A383-93D522AE5688}">
      <dsp:nvSpPr>
        <dsp:cNvPr id="0" name=""/>
        <dsp:cNvSpPr/>
      </dsp:nvSpPr>
      <dsp:spPr>
        <a:xfrm>
          <a:off x="233594" y="1790214"/>
          <a:ext cx="4838741" cy="2386952"/>
        </a:xfrm>
        <a:prstGeom prst="roundRect">
          <a:avLst/>
        </a:prstGeom>
        <a:solidFill>
          <a:srgbClr val="00B050"/>
        </a:solidFill>
        <a:ln>
          <a:solidFill>
            <a:srgbClr val="92D05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200" kern="1200" dirty="0"/>
            <a:t>年間休日</a:t>
          </a:r>
          <a:endParaRPr kumimoji="1" lang="en-US" altLang="ja-JP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113</a:t>
          </a:r>
          <a:r>
            <a:rPr kumimoji="1" lang="ja-JP" altLang="en-US" sz="3200" kern="1200" dirty="0"/>
            <a:t>日</a:t>
          </a:r>
          <a:endParaRPr kumimoji="1" lang="en-US" altLang="ja-JP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kern="1200" dirty="0"/>
            <a:t>2025</a:t>
          </a:r>
          <a:r>
            <a:rPr kumimoji="1" lang="ja-JP" altLang="en-US" sz="3200" kern="1200" dirty="0"/>
            <a:t>年度年間カレンダー</a:t>
          </a:r>
        </a:p>
      </dsp:txBody>
      <dsp:txXfrm>
        <a:off x="350115" y="1906735"/>
        <a:ext cx="4605699" cy="2153910"/>
      </dsp:txXfrm>
    </dsp:sp>
    <dsp:sp modelId="{6B4607A4-0E7F-4C15-BCBC-ADB7F82F2B22}">
      <dsp:nvSpPr>
        <dsp:cNvPr id="0" name=""/>
        <dsp:cNvSpPr/>
      </dsp:nvSpPr>
      <dsp:spPr>
        <a:xfrm>
          <a:off x="5606266" y="1790214"/>
          <a:ext cx="4838741" cy="2386952"/>
        </a:xfrm>
        <a:prstGeom prst="roundRect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有給休暇取得日数</a:t>
          </a:r>
          <a:endParaRPr kumimoji="1" lang="en-US" altLang="ja-JP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会社平均</a:t>
          </a:r>
          <a:endParaRPr kumimoji="1" lang="en-US" altLang="ja-JP" sz="3300" kern="1200" dirty="0"/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300" kern="1200" dirty="0"/>
            <a:t>　　　　　</a:t>
          </a:r>
          <a:r>
            <a:rPr kumimoji="1" lang="en-US" altLang="ja-JP" sz="3300" kern="1200" dirty="0"/>
            <a:t>11.55</a:t>
          </a:r>
          <a:r>
            <a:rPr kumimoji="1" lang="ja-JP" altLang="en-US" sz="3300" kern="1200" dirty="0"/>
            <a:t>日</a:t>
          </a:r>
          <a:r>
            <a:rPr kumimoji="1" lang="ja-JP" altLang="en-US" sz="1400" kern="1200" dirty="0"/>
            <a:t>（</a:t>
          </a:r>
          <a:r>
            <a:rPr kumimoji="1" lang="en-US" altLang="ja-JP" sz="1400" kern="1200" dirty="0"/>
            <a:t>2024</a:t>
          </a:r>
          <a:r>
            <a:rPr kumimoji="1" lang="ja-JP" altLang="en-US" sz="1400" kern="1200" dirty="0"/>
            <a:t>年度実績）</a:t>
          </a:r>
        </a:p>
      </dsp:txBody>
      <dsp:txXfrm>
        <a:off x="5722787" y="1906735"/>
        <a:ext cx="4605699" cy="2153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53622-7A29-49D9-8EA1-F971ED151F24}">
      <dsp:nvSpPr>
        <dsp:cNvPr id="0" name=""/>
        <dsp:cNvSpPr/>
      </dsp:nvSpPr>
      <dsp:spPr>
        <a:xfrm>
          <a:off x="0" y="2795"/>
          <a:ext cx="91295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DC8DB-A2BD-434E-8A24-C7BDCCF9DB99}">
      <dsp:nvSpPr>
        <dsp:cNvPr id="0" name=""/>
        <dsp:cNvSpPr/>
      </dsp:nvSpPr>
      <dsp:spPr>
        <a:xfrm>
          <a:off x="0" y="2795"/>
          <a:ext cx="2230684" cy="5516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kern="1200" dirty="0">
              <a:solidFill>
                <a:srgbClr val="FF0000"/>
              </a:solidFill>
            </a:rPr>
            <a:t>成長イメージ</a:t>
          </a:r>
        </a:p>
      </dsp:txBody>
      <dsp:txXfrm>
        <a:off x="0" y="2795"/>
        <a:ext cx="2230684" cy="5516787"/>
      </dsp:txXfrm>
    </dsp:sp>
    <dsp:sp modelId="{CE9C5498-2B72-496C-A3A2-7ED499F57EFE}">
      <dsp:nvSpPr>
        <dsp:cNvPr id="0" name=""/>
        <dsp:cNvSpPr/>
      </dsp:nvSpPr>
      <dsp:spPr>
        <a:xfrm>
          <a:off x="2359870" y="92153"/>
          <a:ext cx="6760746" cy="178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入社～</a:t>
          </a:r>
          <a:r>
            <a:rPr kumimoji="1" lang="en-US" altLang="ja-JP" sz="2400" kern="1200" dirty="0"/>
            <a:t>1</a:t>
          </a:r>
          <a:r>
            <a:rPr kumimoji="1" lang="ja-JP" altLang="en-US" sz="2400" kern="1200" dirty="0"/>
            <a:t>年目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OJT</a:t>
          </a:r>
          <a:r>
            <a:rPr kumimoji="1" lang="ja-JP" altLang="en-US" sz="2400" kern="1200" dirty="0"/>
            <a:t>により先輩方から教育を受けます。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明るい挨拶、分からないことは聞く、新人らしく勤務します。</a:t>
          </a:r>
          <a:endParaRPr kumimoji="1" lang="en-US" altLang="ja-JP" sz="2400" kern="1200" dirty="0"/>
        </a:p>
      </dsp:txBody>
      <dsp:txXfrm>
        <a:off x="2359870" y="92153"/>
        <a:ext cx="6760746" cy="1787172"/>
      </dsp:txXfrm>
    </dsp:sp>
    <dsp:sp modelId="{7833434A-1AC5-4F16-95E4-9280C6811876}">
      <dsp:nvSpPr>
        <dsp:cNvPr id="0" name=""/>
        <dsp:cNvSpPr/>
      </dsp:nvSpPr>
      <dsp:spPr>
        <a:xfrm>
          <a:off x="2230684" y="1879326"/>
          <a:ext cx="6889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14EBA-D5B7-4F08-A996-07C5EFBC8926}">
      <dsp:nvSpPr>
        <dsp:cNvPr id="0" name=""/>
        <dsp:cNvSpPr/>
      </dsp:nvSpPr>
      <dsp:spPr>
        <a:xfrm>
          <a:off x="2359870" y="1968685"/>
          <a:ext cx="6760746" cy="178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2</a:t>
          </a:r>
          <a:r>
            <a:rPr kumimoji="1" lang="ja-JP" altLang="en-US" sz="2400" kern="1200" dirty="0"/>
            <a:t>年目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仕事も慣れてきました。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作業が自己完結出来るようになりましょう！</a:t>
          </a:r>
        </a:p>
      </dsp:txBody>
      <dsp:txXfrm>
        <a:off x="2359870" y="1968685"/>
        <a:ext cx="6760746" cy="1787172"/>
      </dsp:txXfrm>
    </dsp:sp>
    <dsp:sp modelId="{E2B4D6E9-CA97-4CC8-939B-BF10B53278AB}">
      <dsp:nvSpPr>
        <dsp:cNvPr id="0" name=""/>
        <dsp:cNvSpPr/>
      </dsp:nvSpPr>
      <dsp:spPr>
        <a:xfrm>
          <a:off x="2230684" y="3755857"/>
          <a:ext cx="6889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2DA1A-5A69-4BD6-BB58-5F17BD90429C}">
      <dsp:nvSpPr>
        <dsp:cNvPr id="0" name=""/>
        <dsp:cNvSpPr/>
      </dsp:nvSpPr>
      <dsp:spPr>
        <a:xfrm>
          <a:off x="2359870" y="3845216"/>
          <a:ext cx="6760746" cy="178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3</a:t>
          </a:r>
          <a:r>
            <a:rPr kumimoji="1" lang="ja-JP" altLang="en-US" sz="2400" kern="1200" dirty="0"/>
            <a:t>年目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自分で効率的に仕事が出来るように考えましょう！</a:t>
          </a:r>
          <a:endParaRPr kumimoji="1" lang="en-US" altLang="ja-JP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国家資格へのチャレンジもスタートします。</a:t>
          </a:r>
          <a:endParaRPr kumimoji="1" lang="en-US" altLang="ja-JP" sz="2400" kern="1200" dirty="0"/>
        </a:p>
      </dsp:txBody>
      <dsp:txXfrm>
        <a:off x="2359870" y="3845216"/>
        <a:ext cx="6760746" cy="1787172"/>
      </dsp:txXfrm>
    </dsp:sp>
    <dsp:sp modelId="{03267E2E-E1DC-45D3-8579-18AF1F687AC0}">
      <dsp:nvSpPr>
        <dsp:cNvPr id="0" name=""/>
        <dsp:cNvSpPr/>
      </dsp:nvSpPr>
      <dsp:spPr>
        <a:xfrm>
          <a:off x="2230684" y="5632389"/>
          <a:ext cx="6889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E85DC-A24C-4AA1-9074-F95F24BBFACE}">
      <dsp:nvSpPr>
        <dsp:cNvPr id="0" name=""/>
        <dsp:cNvSpPr/>
      </dsp:nvSpPr>
      <dsp:spPr>
        <a:xfrm>
          <a:off x="10409" y="905041"/>
          <a:ext cx="1406146" cy="14061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基本給</a:t>
          </a:r>
          <a:endParaRPr kumimoji="1" lang="en-US" altLang="ja-JP" sz="3000" kern="1200" dirty="0"/>
        </a:p>
      </dsp:txBody>
      <dsp:txXfrm>
        <a:off x="216334" y="1110966"/>
        <a:ext cx="994296" cy="994296"/>
      </dsp:txXfrm>
    </dsp:sp>
    <dsp:sp modelId="{340CCEAE-9AD9-4F14-A7FC-44D4821AA52A}">
      <dsp:nvSpPr>
        <dsp:cNvPr id="0" name=""/>
        <dsp:cNvSpPr/>
      </dsp:nvSpPr>
      <dsp:spPr>
        <a:xfrm>
          <a:off x="1530734" y="1200332"/>
          <a:ext cx="815564" cy="8155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1638837" y="1512204"/>
        <a:ext cx="599358" cy="191820"/>
      </dsp:txXfrm>
    </dsp:sp>
    <dsp:sp modelId="{C99F22D9-F636-4C91-9572-51470FF3D6E3}">
      <dsp:nvSpPr>
        <dsp:cNvPr id="0" name=""/>
        <dsp:cNvSpPr/>
      </dsp:nvSpPr>
      <dsp:spPr>
        <a:xfrm>
          <a:off x="2460478" y="905041"/>
          <a:ext cx="1406146" cy="14061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残業手当</a:t>
          </a:r>
          <a:endParaRPr kumimoji="1" lang="en-US" altLang="ja-JP" sz="3000" kern="1200" dirty="0"/>
        </a:p>
      </dsp:txBody>
      <dsp:txXfrm>
        <a:off x="2666403" y="1110966"/>
        <a:ext cx="994296" cy="994296"/>
      </dsp:txXfrm>
    </dsp:sp>
    <dsp:sp modelId="{704EE4BF-0C28-410A-A5F6-3BAEAAF7D75F}">
      <dsp:nvSpPr>
        <dsp:cNvPr id="0" name=""/>
        <dsp:cNvSpPr/>
      </dsp:nvSpPr>
      <dsp:spPr>
        <a:xfrm>
          <a:off x="3980803" y="1200332"/>
          <a:ext cx="815564" cy="8155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4088906" y="1512204"/>
        <a:ext cx="599358" cy="191820"/>
      </dsp:txXfrm>
    </dsp:sp>
    <dsp:sp modelId="{402B805C-DF85-4416-A60E-E152749D465D}">
      <dsp:nvSpPr>
        <dsp:cNvPr id="0" name=""/>
        <dsp:cNvSpPr/>
      </dsp:nvSpPr>
      <dsp:spPr>
        <a:xfrm>
          <a:off x="4910546" y="905041"/>
          <a:ext cx="1406146" cy="14061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/>
            <a:t>夜勤手当</a:t>
          </a:r>
          <a:endParaRPr kumimoji="1" lang="en-US" altLang="ja-JP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200" kern="1200" dirty="0"/>
            <a:t>2</a:t>
          </a:r>
          <a:r>
            <a:rPr kumimoji="1" lang="ja-JP" altLang="en-US" sz="1200" kern="1200" dirty="0"/>
            <a:t>交代の場合</a:t>
          </a:r>
        </a:p>
      </dsp:txBody>
      <dsp:txXfrm>
        <a:off x="5116471" y="1110966"/>
        <a:ext cx="994296" cy="994296"/>
      </dsp:txXfrm>
    </dsp:sp>
    <dsp:sp modelId="{1C060D3D-78B4-4329-B31A-65F189354E04}">
      <dsp:nvSpPr>
        <dsp:cNvPr id="0" name=""/>
        <dsp:cNvSpPr/>
      </dsp:nvSpPr>
      <dsp:spPr>
        <a:xfrm>
          <a:off x="6430872" y="1200332"/>
          <a:ext cx="815564" cy="8155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/>
        </a:p>
      </dsp:txBody>
      <dsp:txXfrm>
        <a:off x="6538975" y="1512204"/>
        <a:ext cx="599358" cy="191820"/>
      </dsp:txXfrm>
    </dsp:sp>
    <dsp:sp modelId="{B11D09C3-C6DC-4930-B811-4B61FA0B3642}">
      <dsp:nvSpPr>
        <dsp:cNvPr id="0" name=""/>
        <dsp:cNvSpPr/>
      </dsp:nvSpPr>
      <dsp:spPr>
        <a:xfrm>
          <a:off x="7360615" y="905041"/>
          <a:ext cx="1406146" cy="14061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800" kern="1200" dirty="0"/>
            <a:t>通勤手当</a:t>
          </a:r>
          <a:endParaRPr kumimoji="1" lang="en-US" altLang="ja-JP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 dirty="0"/>
            <a:t>通勤距離に応じて</a:t>
          </a:r>
        </a:p>
      </dsp:txBody>
      <dsp:txXfrm>
        <a:off x="7566540" y="1110966"/>
        <a:ext cx="994296" cy="994296"/>
      </dsp:txXfrm>
    </dsp:sp>
    <dsp:sp modelId="{68C7BA32-89F5-49C0-880B-F231B3CDB1F6}">
      <dsp:nvSpPr>
        <dsp:cNvPr id="0" name=""/>
        <dsp:cNvSpPr/>
      </dsp:nvSpPr>
      <dsp:spPr>
        <a:xfrm>
          <a:off x="8880940" y="1200332"/>
          <a:ext cx="815564" cy="8155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8989043" y="1368338"/>
        <a:ext cx="599358" cy="479552"/>
      </dsp:txXfrm>
    </dsp:sp>
    <dsp:sp modelId="{77DA71F8-AFDE-49D9-A5DA-EFAA04FD5B1A}">
      <dsp:nvSpPr>
        <dsp:cNvPr id="0" name=""/>
        <dsp:cNvSpPr/>
      </dsp:nvSpPr>
      <dsp:spPr>
        <a:xfrm>
          <a:off x="9810684" y="905041"/>
          <a:ext cx="1406146" cy="140614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総支給額</a:t>
          </a:r>
        </a:p>
      </dsp:txBody>
      <dsp:txXfrm>
        <a:off x="10016609" y="1110966"/>
        <a:ext cx="994296" cy="9942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EF9B6-9355-4547-B4DA-8F0DC1ECB677}">
      <dsp:nvSpPr>
        <dsp:cNvPr id="0" name=""/>
        <dsp:cNvSpPr/>
      </dsp:nvSpPr>
      <dsp:spPr>
        <a:xfrm>
          <a:off x="5029" y="89619"/>
          <a:ext cx="5153095" cy="282078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基本給　　　 大学卒　　　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240,000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円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　　　　　　 　　 短・高専卒　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220,000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円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　　　　　　　　　高校卒　　  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197,000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円　　　</a:t>
          </a:r>
          <a:r>
            <a:rPr kumimoji="1" lang="ja-JP" altLang="en-US" sz="1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（</a:t>
          </a:r>
          <a:r>
            <a:rPr kumimoji="1" lang="en-US" altLang="ja-JP" sz="1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2026</a:t>
          </a:r>
          <a:r>
            <a:rPr kumimoji="1" lang="ja-JP" altLang="en-US" sz="1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年</a:t>
          </a:r>
          <a:r>
            <a:rPr kumimoji="1" lang="en-US" altLang="ja-JP" sz="1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3</a:t>
          </a:r>
          <a:r>
            <a:rPr kumimoji="1" lang="ja-JP" altLang="en-US" sz="1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月卒採用）</a:t>
          </a:r>
          <a:endParaRPr kumimoji="1" lang="en-US" altLang="ja-JP" sz="1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・賞与直近実績　年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回　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2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か月分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・定期昇給　年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1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回　</a:t>
          </a:r>
          <a:r>
            <a:rPr kumimoji="1" lang="en-US" altLang="ja-JP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5%</a:t>
          </a: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（平均昇給率）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その他手当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・家族手当（配偶者・子）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・役職手当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4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・食事手当（半額）</a:t>
          </a:r>
          <a:endParaRPr kumimoji="1" lang="en-US" altLang="ja-JP" sz="14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5029" y="89619"/>
        <a:ext cx="5153095" cy="2820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EF9B6-9355-4547-B4DA-8F0DC1ECB677}">
      <dsp:nvSpPr>
        <dsp:cNvPr id="0" name=""/>
        <dsp:cNvSpPr/>
      </dsp:nvSpPr>
      <dsp:spPr>
        <a:xfrm>
          <a:off x="258003" y="1532"/>
          <a:ext cx="4145252" cy="248715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kern="1200" dirty="0">
            <a:solidFill>
              <a:srgbClr val="FF0000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・若い世代が活躍しています。</a:t>
          </a: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・ベトナム、ミャンマーの方も勤務しています。</a:t>
          </a: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・国際色豊かな職場です。</a:t>
          </a: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258003" y="1532"/>
        <a:ext cx="4145252" cy="24871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EF9B6-9355-4547-B4DA-8F0DC1ECB677}">
      <dsp:nvSpPr>
        <dsp:cNvPr id="0" name=""/>
        <dsp:cNvSpPr/>
      </dsp:nvSpPr>
      <dsp:spPr>
        <a:xfrm>
          <a:off x="415238" y="607"/>
          <a:ext cx="4309256" cy="2585553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産業用ロボットのテイーチング中です。</a:t>
          </a: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ロボットのテイーチング作業も自分たちで行います。</a:t>
          </a:r>
        </a:p>
      </dsp:txBody>
      <dsp:txXfrm>
        <a:off x="415238" y="607"/>
        <a:ext cx="4309256" cy="25855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EF9B6-9355-4547-B4DA-8F0DC1ECB677}">
      <dsp:nvSpPr>
        <dsp:cNvPr id="0" name=""/>
        <dsp:cNvSpPr/>
      </dsp:nvSpPr>
      <dsp:spPr>
        <a:xfrm>
          <a:off x="258003" y="1532"/>
          <a:ext cx="4145252" cy="2487151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CAD/CAM</a:t>
          </a: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を導入し、</a:t>
          </a: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加工改善に役立てています。</a:t>
          </a:r>
        </a:p>
      </dsp:txBody>
      <dsp:txXfrm>
        <a:off x="258003" y="1532"/>
        <a:ext cx="4145252" cy="24871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EF9B6-9355-4547-B4DA-8F0DC1ECB677}">
      <dsp:nvSpPr>
        <dsp:cNvPr id="0" name=""/>
        <dsp:cNvSpPr/>
      </dsp:nvSpPr>
      <dsp:spPr>
        <a:xfrm>
          <a:off x="276025" y="30"/>
          <a:ext cx="6514388" cy="224401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製品の着脱、検査、刃物交換</a:t>
          </a:r>
          <a:endParaRPr kumimoji="1" lang="en-US" altLang="ja-JP" sz="2000" kern="1200" dirty="0">
            <a:solidFill>
              <a:schemeClr val="tx1"/>
            </a:solidFill>
            <a:latin typeface="BIZ UDPゴシック" panose="020B0400000000000000" pitchFamily="50" charset="-128"/>
            <a:ea typeface="BIZ UDPゴシック" panose="020B0400000000000000" pitchFamily="50" charset="-128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rPr>
            <a:t>決められたルールをきっちり守ります。</a:t>
          </a:r>
        </a:p>
      </dsp:txBody>
      <dsp:txXfrm>
        <a:off x="276025" y="30"/>
        <a:ext cx="6514388" cy="2244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9" cy="497523"/>
          </a:xfrm>
          <a:prstGeom prst="rect">
            <a:avLst/>
          </a:prstGeom>
        </p:spPr>
        <p:txBody>
          <a:bodyPr vert="horz" lIns="91540" tIns="45771" rIns="91540" bIns="4577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084" y="0"/>
            <a:ext cx="2950529" cy="497523"/>
          </a:xfrm>
          <a:prstGeom prst="rect">
            <a:avLst/>
          </a:prstGeom>
        </p:spPr>
        <p:txBody>
          <a:bodyPr vert="horz" lIns="91540" tIns="45771" rIns="91540" bIns="45771" rtlCol="0"/>
          <a:lstStyle>
            <a:lvl1pPr algn="r">
              <a:defRPr sz="1200"/>
            </a:lvl1pPr>
          </a:lstStyle>
          <a:p>
            <a:fld id="{1F48B6EF-FAF6-4CC5-A011-9DE26340BD26}" type="datetimeFigureOut">
              <a:rPr kumimoji="1" lang="ja-JP" altLang="en-US" smtClean="0"/>
              <a:t>2025/4/21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1816"/>
            <a:ext cx="2950529" cy="497523"/>
          </a:xfrm>
          <a:prstGeom prst="rect">
            <a:avLst/>
          </a:prstGeom>
        </p:spPr>
        <p:txBody>
          <a:bodyPr vert="horz" lIns="91540" tIns="45771" rIns="91540" bIns="4577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084" y="9441816"/>
            <a:ext cx="2950529" cy="497523"/>
          </a:xfrm>
          <a:prstGeom prst="rect">
            <a:avLst/>
          </a:prstGeom>
        </p:spPr>
        <p:txBody>
          <a:bodyPr vert="horz" lIns="91540" tIns="45771" rIns="91540" bIns="45771" rtlCol="0" anchor="b"/>
          <a:lstStyle>
            <a:lvl1pPr algn="r">
              <a:defRPr sz="1200"/>
            </a:lvl1pPr>
          </a:lstStyle>
          <a:p>
            <a:fld id="{86C0F209-0031-4C1E-8931-0B77035530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58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8693"/>
          </a:xfrm>
          <a:prstGeom prst="rect">
            <a:avLst/>
          </a:prstGeom>
        </p:spPr>
        <p:txBody>
          <a:bodyPr vert="horz" lIns="91540" tIns="45771" rIns="91540" bIns="4577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9" y="2"/>
            <a:ext cx="2949786" cy="498693"/>
          </a:xfrm>
          <a:prstGeom prst="rect">
            <a:avLst/>
          </a:prstGeom>
        </p:spPr>
        <p:txBody>
          <a:bodyPr vert="horz" lIns="91540" tIns="45771" rIns="91540" bIns="45771" rtlCol="0"/>
          <a:lstStyle>
            <a:lvl1pPr algn="r">
              <a:defRPr sz="1200"/>
            </a:lvl1pPr>
          </a:lstStyle>
          <a:p>
            <a:fld id="{925241A2-20E4-4192-916F-7D35D8282B97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0" tIns="45771" rIns="91540" bIns="4577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1" y="4783309"/>
            <a:ext cx="5445760" cy="3913615"/>
          </a:xfrm>
          <a:prstGeom prst="rect">
            <a:avLst/>
          </a:prstGeom>
        </p:spPr>
        <p:txBody>
          <a:bodyPr vert="horz" lIns="91540" tIns="45771" rIns="91540" bIns="45771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8692"/>
          </a:xfrm>
          <a:prstGeom prst="rect">
            <a:avLst/>
          </a:prstGeom>
        </p:spPr>
        <p:txBody>
          <a:bodyPr vert="horz" lIns="91540" tIns="45771" rIns="91540" bIns="4577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40" tIns="45771" rIns="91540" bIns="45771" rtlCol="0" anchor="b"/>
          <a:lstStyle>
            <a:lvl1pPr algn="r">
              <a:defRPr sz="1200"/>
            </a:lvl1pPr>
          </a:lstStyle>
          <a:p>
            <a:fld id="{D07CC3A3-C48C-4A05-84CB-49C3F779B7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11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514F0-EA03-C2A0-1E9D-A9E436EC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06E872D-A2D8-2C21-68C4-E11355E18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2E4EB04-BE53-6F49-5E90-F78C3EBC6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054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362E5-DAC3-C958-409F-E5F95FCF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43970B8-163F-A395-5C61-D03B3F0B21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23237E5-EA3D-7275-58B8-C719420E98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5139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30F37-E486-01A1-3FA5-5FF1064D6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0EC449-4246-C38F-A014-38A6116E4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16BF74C-9C60-9389-98CE-9633B31C6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251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F8BB-E6D3-6143-14A2-83E0D900F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97625D-688F-7033-F14C-FF32D204F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8BA176-1F56-21BD-C46F-86BF3CDCB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356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F8BB-E6D3-6143-14A2-83E0D900F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97625D-688F-7033-F14C-FF32D204F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241300"/>
            <a:ext cx="6735762" cy="3789363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8BA176-1F56-21BD-C46F-86BF3CDCB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556" y="4284412"/>
            <a:ext cx="6292268" cy="5654905"/>
          </a:xfrm>
          <a:noFill/>
        </p:spPr>
        <p:txBody>
          <a:bodyPr lIns="93225" tIns="46609" rIns="93225" bIns="4660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3561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F8BB-E6D3-6143-14A2-83E0D900F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97625D-688F-7033-F14C-FF32D204F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241300"/>
            <a:ext cx="6735762" cy="3789363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8BA176-1F56-21BD-C46F-86BF3CDCB9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556" y="4284412"/>
            <a:ext cx="6292268" cy="5654905"/>
          </a:xfrm>
          <a:noFill/>
        </p:spPr>
        <p:txBody>
          <a:bodyPr lIns="93225" tIns="46609" rIns="93225" bIns="46609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3561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9C250-4DF9-DB9D-4223-5247EF62A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BC0F91-E2F5-C1E3-3D8F-307F066A3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7764294-77FF-9625-83B7-03712C8AB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9213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A72D2-F9D5-F449-195B-8E1362FFB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97E1D58-596B-C79A-F055-1B70E6084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1464C89-3D90-17C0-7561-2D8886E48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981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9C8CA-2E3E-9FDA-E6EB-5CC2388D9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BA76B9-34A6-9FB8-2F6B-30BF602408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77E85FC-9234-312C-D136-9956F0F76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879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132D-D7CC-4D1D-771E-5993D65E6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0E869CB-B36B-113D-9EF3-7AFCDC421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BB3B7F5-5EF9-F278-B701-920A292E8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87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1A5A4-A3FD-0F44-5CB7-1CB1EA4D9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348F1FA-8736-B4F9-EEAB-3EF34FD4C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F1914C-9D29-8471-D7B9-164672F99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01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7546-331E-F23C-681F-107B56D0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16978AA-5874-A25E-9D38-253A2F287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AFAA351-F1FB-F7E7-C090-2943B7B1E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362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CDB92-DFC6-0534-1171-1104C331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95D4BFF-A36F-2702-5C8D-6D14A3BB8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146A028-89A2-C4A1-F15B-894548B90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581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3AE6F-59FB-5BF1-58D0-849747AB1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2351576-737E-4AC4-6B57-0CA924FEA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1C0AFDB-362D-2CF2-688E-C8D66CC65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67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238125"/>
            <a:ext cx="6630988" cy="3730625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392" y="4219239"/>
            <a:ext cx="6153052" cy="5568885"/>
          </a:xfrm>
          <a:noFill/>
        </p:spPr>
        <p:txBody>
          <a:bodyPr lIns="91550" tIns="45772" rIns="91550" bIns="45772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9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8D075-2492-4239-9FDE-9EE7BD12B94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44488"/>
      </p:ext>
    </p:extLst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09600"/>
            <a:ext cx="121920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srgbClr val="000000"/>
              </a:solidFill>
              <a:latin typeface="Arial" pitchFamily="34" charset="0"/>
              <a:ea typeface="HGP創英角ｺﾞｼｯｸUB" pitchFamily="50" charset="-128"/>
            </a:endParaRPr>
          </a:p>
        </p:txBody>
      </p:sp>
      <p:sp>
        <p:nvSpPr>
          <p:cNvPr id="1032" name="Rectangle 10"/>
          <p:cNvSpPr>
            <a:spLocks noChangeArrowheads="1"/>
          </p:cNvSpPr>
          <p:nvPr userDrawn="1"/>
        </p:nvSpPr>
        <p:spPr bwMode="auto">
          <a:xfrm>
            <a:off x="10935093" y="100013"/>
            <a:ext cx="1120863" cy="39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HGP創英角ｺﾞｼｯｸUB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D5202A9-A6A1-4913-8E2B-8AD0563AE39D}" type="slidenum">
              <a:rPr kumimoji="1" lang="en-US" altLang="ja-JP" sz="1800" smtClean="0">
                <a:solidFill>
                  <a:srgbClr val="000000"/>
                </a:solidFill>
                <a:latin typeface="MS PGothic" pitchFamily="50" charset="-128"/>
                <a:ea typeface="MS PGothic" pitchFamily="50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kumimoji="1" lang="en-US" altLang="ja-JP" sz="1800" dirty="0">
                <a:solidFill>
                  <a:srgbClr val="000000"/>
                </a:solidFill>
                <a:latin typeface="MS PGothic" pitchFamily="50" charset="-128"/>
                <a:ea typeface="MS PGothic" pitchFamily="50" charset="-128"/>
              </a:rPr>
              <a:t>/46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F316E2-4753-4A32-B706-4226F1CFFB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294"/>
          <a:stretch/>
        </p:blipFill>
        <p:spPr>
          <a:xfrm>
            <a:off x="126617" y="9426"/>
            <a:ext cx="1114286" cy="5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6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med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MS PGothic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chart" Target="../charts/chart1.xml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g"/><Relationship Id="rId9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7.jpg"/><Relationship Id="rId4" Type="http://schemas.openxmlformats.org/officeDocument/2006/relationships/diagramLayout" Target="../diagrams/layout8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078D-BC88-494D-CE5A-63241E2B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4EB69C-AA5A-616B-12F8-6D300F906B93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EA6FA63-FF8D-2314-FAB1-C8298419FF9D}"/>
              </a:ext>
            </a:extLst>
          </p:cNvPr>
          <p:cNvSpPr/>
          <p:nvPr/>
        </p:nvSpPr>
        <p:spPr>
          <a:xfrm>
            <a:off x="264446" y="585902"/>
            <a:ext cx="353627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RECRUIT</a:t>
            </a:r>
          </a:p>
          <a:p>
            <a:pPr algn="ctr"/>
            <a:r>
              <a:rPr lang="ja-JP" altLang="en-US" sz="2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当社が求める人財</a:t>
            </a:r>
            <a:endParaRPr lang="ja-JP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C7D95451-4712-D468-A8F8-6CD449E67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591918"/>
              </p:ext>
            </p:extLst>
          </p:nvPr>
        </p:nvGraphicFramePr>
        <p:xfrm>
          <a:off x="1502292" y="2282024"/>
          <a:ext cx="9078622" cy="4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81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750D9-C24A-C8C7-53FD-C0D8AEF92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FAAB2F-CFC6-5E83-0AA7-251E458056EE}"/>
              </a:ext>
            </a:extLst>
          </p:cNvPr>
          <p:cNvSpPr txBox="1"/>
          <p:nvPr/>
        </p:nvSpPr>
        <p:spPr>
          <a:xfrm>
            <a:off x="1322511" y="0"/>
            <a:ext cx="8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日のスケジュール　　山形工場　高橋雄希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7E09416-1E0E-F120-5D8B-570B0661FBA1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5558B5BD-7624-43EE-B5A4-AB1770051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183814"/>
              </p:ext>
            </p:extLst>
          </p:nvPr>
        </p:nvGraphicFramePr>
        <p:xfrm>
          <a:off x="2998573" y="843234"/>
          <a:ext cx="8699157" cy="579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065F4032-1D0E-C2BA-8DE6-981C82BC32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0" y="4061812"/>
            <a:ext cx="2252801" cy="211904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6091EA4-7576-F973-F9F7-77A0AE7686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23" y="1609361"/>
            <a:ext cx="3162300" cy="17811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C69EE5-7D38-9E7A-CA17-AF52CFDE4E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0922" y="2231045"/>
            <a:ext cx="156680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BCC64-3B67-C115-1EB4-D331FDE2C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432160-CD76-32A1-7CC7-0A11D91BF9E5}"/>
              </a:ext>
            </a:extLst>
          </p:cNvPr>
          <p:cNvSpPr txBox="1"/>
          <p:nvPr/>
        </p:nvSpPr>
        <p:spPr>
          <a:xfrm>
            <a:off x="1322511" y="0"/>
            <a:ext cx="8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最近がんばっていること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17E7D5F-15E1-4835-EFE2-536930DC1ACB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LMシステム部品精密加工">
            <a:extLst>
              <a:ext uri="{FF2B5EF4-FFF2-40B4-BE49-F238E27FC236}">
                <a16:creationId xmlns:a16="http://schemas.microsoft.com/office/drawing/2014/main" id="{B4CC3F85-009E-5793-97FF-CCFBFA467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03"/>
          <a:stretch/>
        </p:blipFill>
        <p:spPr bwMode="auto">
          <a:xfrm>
            <a:off x="351453" y="1020720"/>
            <a:ext cx="244117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78AD7FA7-1A0A-69F0-4DC6-914743FDD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466794"/>
              </p:ext>
            </p:extLst>
          </p:nvPr>
        </p:nvGraphicFramePr>
        <p:xfrm>
          <a:off x="2907957" y="802044"/>
          <a:ext cx="9061621" cy="580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022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B1F2-2AB8-FF7F-F817-D885E7B0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8243EB-ED9F-6210-012F-C55FF4E13974}"/>
              </a:ext>
            </a:extLst>
          </p:cNvPr>
          <p:cNvSpPr txBox="1"/>
          <p:nvPr/>
        </p:nvSpPr>
        <p:spPr>
          <a:xfrm>
            <a:off x="1322511" y="0"/>
            <a:ext cx="8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先輩社員　インタビュー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892780-4A47-9782-8836-4693B6E1441A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5144ED7C-5709-F812-27BD-11C16498B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657280"/>
              </p:ext>
            </p:extLst>
          </p:nvPr>
        </p:nvGraphicFramePr>
        <p:xfrm>
          <a:off x="2337683" y="993914"/>
          <a:ext cx="9205844" cy="559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9383B4DC-98C5-BEC8-9BD1-1DDC781DDC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" y="3307742"/>
            <a:ext cx="3888188" cy="29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B1F2-2AB8-FF7F-F817-D885E7B0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8243EB-ED9F-6210-012F-C55FF4E13974}"/>
              </a:ext>
            </a:extLst>
          </p:cNvPr>
          <p:cNvSpPr txBox="1"/>
          <p:nvPr/>
        </p:nvSpPr>
        <p:spPr>
          <a:xfrm>
            <a:off x="1322511" y="0"/>
            <a:ext cx="8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先輩社員　インタビュー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892780-4A47-9782-8836-4693B6E1441A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5144ED7C-5709-F812-27BD-11C16498B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3549274"/>
              </p:ext>
            </p:extLst>
          </p:nvPr>
        </p:nvGraphicFramePr>
        <p:xfrm>
          <a:off x="2055223" y="993914"/>
          <a:ext cx="9488304" cy="556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10320119-763F-0157-9761-57380433EF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36" y="3324492"/>
            <a:ext cx="3890376" cy="29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3B1F2-2AB8-FF7F-F817-D885E7B0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8243EB-ED9F-6210-012F-C55FF4E13974}"/>
              </a:ext>
            </a:extLst>
          </p:cNvPr>
          <p:cNvSpPr txBox="1"/>
          <p:nvPr/>
        </p:nvSpPr>
        <p:spPr>
          <a:xfrm>
            <a:off x="1322511" y="0"/>
            <a:ext cx="8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新入社員　インタビュー</a:t>
            </a:r>
            <a:r>
              <a:rPr kumimoji="1" lang="ja-JP" altLang="en-US" sz="28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2892780-4A47-9782-8836-4693B6E1441A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図表 2">
            <a:extLst>
              <a:ext uri="{FF2B5EF4-FFF2-40B4-BE49-F238E27FC236}">
                <a16:creationId xmlns:a16="http://schemas.microsoft.com/office/drawing/2014/main" id="{5144ED7C-5709-F812-27BD-11C16498B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029738"/>
              </p:ext>
            </p:extLst>
          </p:nvPr>
        </p:nvGraphicFramePr>
        <p:xfrm>
          <a:off x="2055223" y="993914"/>
          <a:ext cx="9488304" cy="556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13D8BE63-4B6D-711D-5FA3-8AAD71A41D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8251" y="2669722"/>
            <a:ext cx="2720903" cy="36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2D548-8184-41DA-876F-74227D31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200B4AF-8552-F5CE-9FCE-FAD38177A0A0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480072-C8A5-516B-3BE0-19EC37838F2F}"/>
              </a:ext>
            </a:extLst>
          </p:cNvPr>
          <p:cNvSpPr/>
          <p:nvPr/>
        </p:nvSpPr>
        <p:spPr>
          <a:xfrm>
            <a:off x="1329316" y="-102791"/>
            <a:ext cx="35362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主な仕事内容</a:t>
            </a:r>
            <a:endParaRPr lang="en-US" altLang="ja-JP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8550F568-59AE-5875-B245-22469C6D3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646257"/>
              </p:ext>
            </p:extLst>
          </p:nvPr>
        </p:nvGraphicFramePr>
        <p:xfrm>
          <a:off x="1556688" y="1622267"/>
          <a:ext cx="9173043" cy="441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33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E7C9-A4A6-633A-9724-874B7E70D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0ADDC8-D184-4EDD-C01A-0F76C28B2CDD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ECE517C5-B659-B7FB-655E-61B417B10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5518132"/>
              </p:ext>
            </p:extLst>
          </p:nvPr>
        </p:nvGraphicFramePr>
        <p:xfrm>
          <a:off x="628153" y="719665"/>
          <a:ext cx="10678602" cy="596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B3EE52-7304-2441-7205-A5617A235E16}"/>
              </a:ext>
            </a:extLst>
          </p:cNvPr>
          <p:cNvSpPr/>
          <p:nvPr/>
        </p:nvSpPr>
        <p:spPr>
          <a:xfrm>
            <a:off x="1822900" y="-19806"/>
            <a:ext cx="3599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休日について</a:t>
            </a:r>
          </a:p>
        </p:txBody>
      </p:sp>
    </p:spTree>
    <p:extLst>
      <p:ext uri="{BB962C8B-B14F-4D97-AF65-F5344CB8AC3E}">
        <p14:creationId xmlns:p14="http://schemas.microsoft.com/office/powerpoint/2010/main" val="549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08A9-1D13-572F-B1D6-89142733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3E7FA3-3A93-EAC4-0EBE-B7ED1450015A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A5A059-134C-04A9-24CF-1D13DAF0158B}"/>
              </a:ext>
            </a:extLst>
          </p:cNvPr>
          <p:cNvSpPr/>
          <p:nvPr/>
        </p:nvSpPr>
        <p:spPr>
          <a:xfrm>
            <a:off x="1822900" y="-19806"/>
            <a:ext cx="59296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スキルアップについて</a:t>
            </a:r>
            <a:endParaRPr lang="ja-JP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DBBF99AB-2B63-3F5D-3332-083587F228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929214"/>
              </p:ext>
            </p:extLst>
          </p:nvPr>
        </p:nvGraphicFramePr>
        <p:xfrm>
          <a:off x="1822900" y="851185"/>
          <a:ext cx="9129517" cy="5724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歩夢イラスト｜無料イラスト・フリー素材なら「イラストAC」">
            <a:extLst>
              <a:ext uri="{FF2B5EF4-FFF2-40B4-BE49-F238E27FC236}">
                <a16:creationId xmlns:a16="http://schemas.microsoft.com/office/drawing/2014/main" id="{EF5375BF-5DE8-3218-0B8B-70E6FF0C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82" y="2671637"/>
            <a:ext cx="3600837" cy="270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C59E8-D2B9-85E6-DCEC-0B677537C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D0B663D-5CCF-308F-2485-8F9BECC72362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A3DE9D-FC3C-F662-DC9B-05E461CAEECA}"/>
              </a:ext>
            </a:extLst>
          </p:cNvPr>
          <p:cNvSpPr/>
          <p:nvPr/>
        </p:nvSpPr>
        <p:spPr>
          <a:xfrm>
            <a:off x="1822900" y="-19806"/>
            <a:ext cx="3599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給与は？</a:t>
            </a: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6AE8CCBE-1FD2-CC5B-003F-7C76F6C01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464709"/>
              </p:ext>
            </p:extLst>
          </p:nvPr>
        </p:nvGraphicFramePr>
        <p:xfrm>
          <a:off x="357810" y="749635"/>
          <a:ext cx="11227240" cy="321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2DF1E93B-9CD6-81C4-010A-90284809D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127455"/>
              </p:ext>
            </p:extLst>
          </p:nvPr>
        </p:nvGraphicFramePr>
        <p:xfrm>
          <a:off x="6676065" y="3429000"/>
          <a:ext cx="5158125" cy="291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146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AE0EB-A80E-65E4-F725-37D31B0CE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3DF177-4B05-F394-D9EE-C10683F0F910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F92641C6-DA52-95E9-E08C-7ECC03915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993179"/>
              </p:ext>
            </p:extLst>
          </p:nvPr>
        </p:nvGraphicFramePr>
        <p:xfrm>
          <a:off x="222635" y="1224501"/>
          <a:ext cx="7545789" cy="530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885A5D5B-D9A5-FE08-32CF-8C24176FB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45" y="1383527"/>
            <a:ext cx="3644348" cy="273326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DCF5FFD-01B1-29F1-0CE4-0B403EB56D4F}"/>
              </a:ext>
            </a:extLst>
          </p:cNvPr>
          <p:cNvSpPr/>
          <p:nvPr/>
        </p:nvSpPr>
        <p:spPr>
          <a:xfrm>
            <a:off x="932354" y="-54741"/>
            <a:ext cx="65418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年齢構成比率</a:t>
            </a: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03A09EF1-8D11-CA6E-76DA-64162FC96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583725"/>
              </p:ext>
            </p:extLst>
          </p:nvPr>
        </p:nvGraphicFramePr>
        <p:xfrm>
          <a:off x="6928772" y="4275814"/>
          <a:ext cx="4403256" cy="248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60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5AA90-A0D3-FC02-974A-50ED2AD3D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C035DFE-0235-5050-1682-4836C4387317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E62F01-6E4B-71B6-56F7-64A10CCD82D3}"/>
              </a:ext>
            </a:extLst>
          </p:cNvPr>
          <p:cNvSpPr/>
          <p:nvPr/>
        </p:nvSpPr>
        <p:spPr>
          <a:xfrm>
            <a:off x="932353" y="-54741"/>
            <a:ext cx="78776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仕事はどんな感じですか？</a:t>
            </a:r>
            <a:endParaRPr lang="ja-JP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5725B86D-46F5-35E3-F1CC-39C3ED90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936482"/>
              </p:ext>
            </p:extLst>
          </p:nvPr>
        </p:nvGraphicFramePr>
        <p:xfrm>
          <a:off x="7195930" y="1969935"/>
          <a:ext cx="4724495" cy="2586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16E54B90-5243-5100-9CE5-E1E7DEE8E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2" y="136563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FD28E-C0DD-8EF9-13A7-3F324AC59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1F9F6E-6CF3-B044-BA1A-6F328466DE41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35AB0AD-8CDA-21E0-0E68-3AFC79B82D1C}"/>
              </a:ext>
            </a:extLst>
          </p:cNvPr>
          <p:cNvSpPr/>
          <p:nvPr/>
        </p:nvSpPr>
        <p:spPr>
          <a:xfrm>
            <a:off x="932353" y="-54741"/>
            <a:ext cx="78776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仕事はどんな感じですか？</a:t>
            </a:r>
            <a:endParaRPr lang="ja-JP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EAAD7CD8-BFEE-C206-A1B4-F82E75F848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647246"/>
              </p:ext>
            </p:extLst>
          </p:nvPr>
        </p:nvGraphicFramePr>
        <p:xfrm>
          <a:off x="6309802" y="4287778"/>
          <a:ext cx="4403256" cy="2488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A01AD050-725F-C949-AF4B-8E557BD87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25" y="906449"/>
            <a:ext cx="3824577" cy="28684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DFF6FC7-30AB-85D5-0818-D7F194C139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25" y="3908029"/>
            <a:ext cx="3824577" cy="28684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7ACCDB-16C4-8724-56A0-43742E3437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6449"/>
            <a:ext cx="4082208" cy="30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384D-F91D-2CD6-2AB9-163D1B2A8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F3C031-0890-0D55-23C8-7CA96100ECE1}"/>
              </a:ext>
            </a:extLst>
          </p:cNvPr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ACD485B-BB19-D8A1-A660-282E1321D197}"/>
              </a:ext>
            </a:extLst>
          </p:cNvPr>
          <p:cNvSpPr/>
          <p:nvPr/>
        </p:nvSpPr>
        <p:spPr>
          <a:xfrm>
            <a:off x="932353" y="-54741"/>
            <a:ext cx="787769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仕事はどんな感じですか？</a:t>
            </a:r>
            <a:endParaRPr lang="ja-JP" alt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9C150B7C-C100-5DAB-8CA2-145CE3B6C3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267746"/>
              </p:ext>
            </p:extLst>
          </p:nvPr>
        </p:nvGraphicFramePr>
        <p:xfrm>
          <a:off x="2258170" y="4260118"/>
          <a:ext cx="6790414" cy="224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CF44188A-F4C6-361E-460F-5CA8C89F1F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02" y="1286330"/>
            <a:ext cx="4493811" cy="337035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072037-6AC4-D1C1-0E34-4B904B598F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51" y="1245657"/>
            <a:ext cx="4550144" cy="34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4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7C8BB6-FB2F-4613-8063-92E0A22C0745}"/>
              </a:ext>
            </a:extLst>
          </p:cNvPr>
          <p:cNvSpPr txBox="1"/>
          <p:nvPr/>
        </p:nvSpPr>
        <p:spPr>
          <a:xfrm>
            <a:off x="1322511" y="0"/>
            <a:ext cx="89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先輩社員インタビュー　　山形工場　高橋雄希　　　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10580914" y="20320"/>
            <a:ext cx="1502229" cy="52322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6" name="Picture 2" descr="LMシステム部品精密加工">
            <a:extLst>
              <a:ext uri="{FF2B5EF4-FFF2-40B4-BE49-F238E27FC236}">
                <a16:creationId xmlns:a16="http://schemas.microsoft.com/office/drawing/2014/main" id="{2A9362DD-A9F3-9C6F-6EB1-830D6DACF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03"/>
          <a:stretch/>
        </p:blipFill>
        <p:spPr bwMode="auto">
          <a:xfrm>
            <a:off x="351453" y="1020720"/>
            <a:ext cx="2441174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図表 10">
            <a:extLst>
              <a:ext uri="{FF2B5EF4-FFF2-40B4-BE49-F238E27FC236}">
                <a16:creationId xmlns:a16="http://schemas.microsoft.com/office/drawing/2014/main" id="{16B97DCC-714D-7969-1F08-D92A0D27A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21321"/>
              </p:ext>
            </p:extLst>
          </p:nvPr>
        </p:nvGraphicFramePr>
        <p:xfrm>
          <a:off x="3539524" y="1136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99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創英角ｺﾞｼｯｸUB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15481</TotalTime>
  <Words>1047</Words>
  <Application>Microsoft Office PowerPoint</Application>
  <PresentationFormat>ワイド画面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BIZ UDPゴシック</vt:lpstr>
      <vt:lpstr>HGP創英角ｺﾞｼｯｸUB</vt:lpstr>
      <vt:lpstr>HG丸ｺﾞｼｯｸM-PRO</vt:lpstr>
      <vt:lpstr>MS PGothic</vt:lpstr>
      <vt:lpstr>Arial</vt:lpstr>
      <vt:lpstr>Calibri</vt:lpstr>
      <vt:lpstr>Times New Roman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芦野</dc:creator>
  <cp:lastModifiedBy>享生 安田</cp:lastModifiedBy>
  <cp:revision>1228</cp:revision>
  <cp:lastPrinted>2025-04-17T07:26:14Z</cp:lastPrinted>
  <dcterms:created xsi:type="dcterms:W3CDTF">2021-01-08T00:16:29Z</dcterms:created>
  <dcterms:modified xsi:type="dcterms:W3CDTF">2025-04-21T03:14:05Z</dcterms:modified>
</cp:coreProperties>
</file>